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3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2F50-E46A-983C-38D2-CC74FD7B1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DA44E-6816-5664-9530-C69A32BD3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E7320-FA69-9474-04E5-638EEE44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E75B3-D6D3-398D-E450-106CA4012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A2D54-E2D8-F39C-7537-838DE2C07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2E27A-6BD5-1B6A-174F-2E7856AF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116B8-5104-601D-06B7-00BEE2014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B1ABE-7CAF-143A-3FE1-B85B01D5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E21DD-24A2-08D6-6005-2094C5C0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23DB-775C-A6B1-576F-69BD30D9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5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CABC62-5EA5-34BA-13EC-0719915AB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6B765-0710-62E5-A230-3BBBA02F9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26B4C-AB4B-A867-CD1E-047C3FCB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22BC7-E6FE-8B34-27DA-433232F4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45AAC-9E7B-E975-A902-88573404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3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2BDC5-BF81-D38A-BAA2-5DB71016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9E0A-0B89-D2E2-BAA4-C8D338D78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1C375-17A6-47FE-98D4-120CBAF35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5B656-CEE9-E29E-F4B6-F9A79E542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E8EF-293C-6BB7-3890-23E79D15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2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9249-9A05-0B25-6DDA-DC123699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0E702-43BB-A906-FCC2-0DDB01AFE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388E6-C044-5223-1991-FCA2A8E7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360CA-DE12-5300-5B12-3808B58D9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5DA6E-8BC4-E4E0-89E7-6D1B4A69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254F-B2F0-87C0-CE7E-C5F7A14E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A763E-E5AB-5054-BDF2-0884C8F8E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3EED8-0EEF-D31F-6319-A0EA870F0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7A9FB-9067-70CD-C526-30D9AD8E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E9F0B-C4EE-4A05-255D-F6F745D1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FA251-5A12-7BED-9F78-7F90150FA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5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93504-EB2B-8C95-5906-CBCA4FD8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60A98-17AF-FCE1-12E9-DE70B6552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690C2-292E-E0E5-9A91-50F58D7D2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F8B2CF-2ADF-42C3-6F7A-3E3F27D51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77C0C-E451-9775-375D-191BE6EF5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04E2C-1379-B2B3-0321-1EBD2912A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DD5C3-F33F-9124-6DE3-BAF6BFC89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670669-FACB-076F-BBE3-7A611AB2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0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CE432-6E32-3E39-207A-A83AE17A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0F543-40A7-B2A7-D17C-53E1766DD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426E6-B9A2-65D8-06C4-3BDF1D0A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3F1E3-60DB-3E87-E475-F2143CE2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2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E4D21D-AE1A-9FAE-9F5A-8515BCE4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2175E-C899-076B-91BF-04F5EAC5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12FE3-6BD3-011D-61CF-B562DAC3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1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4E79-74A0-DD69-3A89-08DCA3C1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4CC28-D907-7A5D-0591-6F2EE531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614C3-C2B0-F3F3-D6F3-202B7615D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7B93C-146E-A674-8F98-CF1C7BE1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49212-F995-04F8-8ED3-463398E40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18087-7AFC-0D1A-8F25-548A0C06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8FE7A-707E-DD70-4E22-19439ED1E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E3AB45-0741-46D0-C6DC-ACD752299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8B394-D6BB-7FBB-B32C-BCD375322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BD6B0-586B-F192-F132-8A1F302A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95FCF-B94B-A10E-2994-A94184B4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C5A87-EA12-7D27-217D-75E20699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8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FB71F5-BA47-0341-8D1F-2664DAEA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C680C-65BE-FB9F-454A-68F364B8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6F957-A592-A543-8552-ECD8B6DC0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E22A-77E1-4B29-B323-BA5DCBF0BA91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CE30C-3BCB-36B0-642D-35615CCDA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C523-4107-C390-69E2-BFCE4A801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8ADF-697B-4816-A523-B8F877DF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B7E9BB-A2D8-294B-76CE-A28495F984EB}"/>
              </a:ext>
            </a:extLst>
          </p:cNvPr>
          <p:cNvSpPr txBox="1"/>
          <p:nvPr/>
        </p:nvSpPr>
        <p:spPr>
          <a:xfrm>
            <a:off x="3428557" y="1533594"/>
            <a:ext cx="2376537" cy="5326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1:8-12 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"I baptized you with water; but He </a:t>
            </a:r>
            <a:r>
              <a:rPr lang="en-US" sz="1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en-US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baptize you with the Holy Spirit."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In those days Jesus came from Nazareth in Galilee and was baptized by John in the Jordan.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Immediately coming up out of the water, He saw the heavens opening, and </a:t>
            </a:r>
            <a:r>
              <a:rPr lang="en-US" sz="1200" kern="0" dirty="0">
                <a:solidFill>
                  <a:srgbClr val="00B0F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Spirit like a dove descending upon Him;</a:t>
            </a:r>
            <a:r>
              <a:rPr lang="en-US" sz="1200" kern="0" baseline="300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 and a voice came out of the heavens: </a:t>
            </a:r>
            <a:r>
              <a:rPr lang="en-US" sz="1200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"You are My beloved Son, in You I am well-pleased."</a:t>
            </a:r>
            <a:r>
              <a:rPr lang="en-US" sz="1200" kern="1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2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E056FB-DE07-9594-357E-F6AD7311F362}"/>
              </a:ext>
            </a:extLst>
          </p:cNvPr>
          <p:cNvSpPr txBox="1"/>
          <p:nvPr/>
        </p:nvSpPr>
        <p:spPr>
          <a:xfrm>
            <a:off x="5895825" y="1533594"/>
            <a:ext cx="2498756" cy="588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0" u="none" strike="noStrike" baseline="0" dirty="0">
                <a:latin typeface="Arial" panose="020B0604020202020204" pitchFamily="34" charset="0"/>
              </a:rPr>
              <a:t>Luke 3:16</a:t>
            </a:r>
            <a:r>
              <a:rPr lang="en-US" sz="1200" b="0" i="0" u="none" strike="noStrike" baseline="0" dirty="0">
                <a:latin typeface="Arial" panose="020B0604020202020204" pitchFamily="34" charset="0"/>
              </a:rPr>
              <a:t> John answered and said to them all, "As for me, I baptize you with water; but One is coming who is mightier than I, and I am not fit to untie the thong of His sandals; </a:t>
            </a:r>
            <a:r>
              <a:rPr lang="en-US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will baptize you with the Holy Spirit and fire.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200" b="1" kern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Luke 3:21-22 </a:t>
            </a: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 Now when all the people were baptized, Jesus was also baptized, and while He was praying, heaven was opened,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 and </a:t>
            </a:r>
            <a:r>
              <a:rPr lang="en-US" sz="1200" kern="100" dirty="0">
                <a:solidFill>
                  <a:srgbClr val="00B0F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Holy Spirit descended upon Him in bodily form like a dove</a:t>
            </a: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a voice came out of heaven, </a:t>
            </a:r>
            <a:r>
              <a:rPr lang="en-US" sz="1200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"You are My beloved Son, in You I am well-pleased.“</a:t>
            </a:r>
          </a:p>
          <a:p>
            <a:pPr>
              <a:lnSpc>
                <a:spcPct val="150000"/>
              </a:lnSpc>
            </a:pPr>
            <a:endParaRPr lang="en-US" sz="1200" kern="100" dirty="0">
              <a:solidFill>
                <a:srgbClr val="C00000"/>
              </a:solidFill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kern="1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200" kern="1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740821-67A1-BCCD-2CCC-52DF2FCF625A}"/>
              </a:ext>
            </a:extLst>
          </p:cNvPr>
          <p:cNvSpPr txBox="1"/>
          <p:nvPr/>
        </p:nvSpPr>
        <p:spPr>
          <a:xfrm>
            <a:off x="231069" y="1770087"/>
            <a:ext cx="3232567" cy="5048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3:13</a:t>
            </a: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Then Jesus arrived from Galilee at the Jordan coming to John, to be baptized by him.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But John tried to prevent Him, saying, "I have need to be baptized by You, and do You come to me?"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But Jesus answering said to him "Permit it at this time; for in this way it is fitting for us to fulfill all righteousness." Then he permitted Him.</a:t>
            </a:r>
            <a:endParaRPr lang="en-US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 After being baptized, Jesus came up immediately from the water; and behold, the heavens were opened, and he saw </a:t>
            </a:r>
            <a:r>
              <a:rPr lang="en-US" sz="1200" kern="0" dirty="0">
                <a:solidFill>
                  <a:srgbClr val="00B0F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Spirit of God descending as a dove and lighting on Him,</a:t>
            </a:r>
            <a:endParaRPr lang="en-US" sz="1200" kern="1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and behold, a voice out of the heavens said, </a:t>
            </a:r>
            <a:r>
              <a:rPr lang="en-US" sz="1200" kern="1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"This is My beloved Son, in whom I am well-pleased."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07DEFE-D38F-D30A-D7E3-72CF32E07936}"/>
              </a:ext>
            </a:extLst>
          </p:cNvPr>
          <p:cNvSpPr txBox="1"/>
          <p:nvPr/>
        </p:nvSpPr>
        <p:spPr>
          <a:xfrm>
            <a:off x="8449722" y="286959"/>
            <a:ext cx="3524471" cy="6429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John 1:15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John testified about Him and cried out, saying, "This was He of whom I said, 'He who comes after me has a higher rank than I, for He existed before me.’” . . . </a:t>
            </a: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John 1:29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next day he saw Jesus coming to him and said, "Behold, the Lamb of God who takes away the sin of the world!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30 "This is He on behalf of whom I said, 'After me comes a Man who has a higher rank than I, for He existed before me.'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31 "I did not recognize Him, but so that He might be manifested to Israel, I came baptizing in water."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32 John testified saying</a:t>
            </a: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kern="1200" dirty="0">
                <a:solidFill>
                  <a:srgbClr val="00B0F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"I have seen the Spirit descending as a dove out of heaven, and He remained upon Him.</a:t>
            </a:r>
            <a:endParaRPr lang="en-US" sz="1200" dirty="0">
              <a:solidFill>
                <a:srgbClr val="00B0F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33 "I did not recognize Him, but He who sent me to baptize in water said to me, 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</a:rPr>
              <a:t>'He upon whom you see the Spirit descending and remaining upon Him,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is </a:t>
            </a:r>
            <a:r>
              <a:rPr lang="en-US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One who baptizes in the Holy Spirit.'</a:t>
            </a:r>
            <a:endParaRPr lang="en-US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 </a:t>
            </a:r>
            <a:r>
              <a:rPr lang="en-US" sz="1200" kern="1200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"I myself have seen, and have testified that this is the Son of God."</a:t>
            </a:r>
            <a:endParaRPr lang="en-US" sz="1200" dirty="0">
              <a:solidFill>
                <a:srgbClr val="C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6D5381-00E5-6D71-0742-68B1C73C7641}"/>
              </a:ext>
            </a:extLst>
          </p:cNvPr>
          <p:cNvSpPr txBox="1"/>
          <p:nvPr/>
        </p:nvSpPr>
        <p:spPr>
          <a:xfrm>
            <a:off x="231069" y="148414"/>
            <a:ext cx="3007471" cy="199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Matthew 3:11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for me, I baptize you with water for repentance, but He who is coming after me is mightier than I, and I am not fit to remove His sandals;</a:t>
            </a:r>
            <a:r>
              <a:rPr lang="en-US" sz="1200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 will baptize you with the Holy Spirit and fire.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4877ED-CEA2-D6D4-D2E6-4F3B2C535929}"/>
              </a:ext>
            </a:extLst>
          </p:cNvPr>
          <p:cNvSpPr txBox="1"/>
          <p:nvPr/>
        </p:nvSpPr>
        <p:spPr>
          <a:xfrm flipH="1">
            <a:off x="4303851" y="155249"/>
            <a:ext cx="3080561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/>
              <a:t>John the Baptist 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Water-Baptizes Jesus </a:t>
            </a:r>
          </a:p>
        </p:txBody>
      </p:sp>
    </p:spTree>
    <p:extLst>
      <p:ext uri="{BB962C8B-B14F-4D97-AF65-F5344CB8AC3E}">
        <p14:creationId xmlns:p14="http://schemas.microsoft.com/office/powerpoint/2010/main" val="87438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Diehl</dc:creator>
  <cp:lastModifiedBy>Matthew Diehl</cp:lastModifiedBy>
  <cp:revision>1</cp:revision>
  <dcterms:created xsi:type="dcterms:W3CDTF">2024-02-05T14:47:26Z</dcterms:created>
  <dcterms:modified xsi:type="dcterms:W3CDTF">2024-02-05T14:48:34Z</dcterms:modified>
</cp:coreProperties>
</file>