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3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C0C39-0E0C-419C-27D6-A4054D26F8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86A107-F390-C56E-6496-054F7AD8CD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FA9B4-6BB7-0D3A-C275-B6224F46D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AA32A-CB75-1DF5-64AE-6D87B39C1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72BBF-5728-3732-A51B-AC02BB70F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9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479CC-195B-78CF-1B60-DCBB1DC4D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73515E-D072-BB73-C4B5-1A50308757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14C33-0ED5-0D97-0FD2-F37A849EA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6CE2D-BC65-8A2C-C86B-0C631766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CC366-B091-0DF7-5E4F-EDF8F7F43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35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E7AF0B-C2E2-25BF-9841-6848B09433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73A95-34D4-0072-40DF-E827628484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7FB9F-8FC2-172D-6012-D0D4ED118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A2DAA-ED0B-198D-F2B2-6FFB67E1B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DCE13-1848-5B9A-2C9C-AA1731A73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3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83F48-5E18-E92C-4815-660BDB1AE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28FDAA-C1F3-CE77-7F30-1623D0E93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F2091-3E85-7783-FE4B-8C7FB7660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C94AA-09B0-046A-138F-C63F33F0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BDAB6-4EB7-9AC0-52DB-E73AF27B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80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AD002-0165-C8DC-A2D4-8DB7F766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0FD36-F38D-56E9-2DE1-73EF3EA0D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A79F5-1464-4AEC-AB8C-217ECF63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B7044-308A-73FF-02EA-A69CB3ADE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79C12-E397-716F-7EF4-07527D0B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98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62B47-E5D2-0B69-1DDD-CED16526E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40D12-C2F9-0F41-D150-674F5E11A0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767F8A-A896-7D28-7DC3-3F7A5E0C41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A45E7-44EF-0F51-6C50-D2AF08762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319D8-DEC1-58AF-24A6-114898CE0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FCA9F5-2F27-A14D-2385-D807FA7F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63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5CA95-F865-8422-1D39-BE55BC5D5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E8E11-1C02-3F41-FFE5-9FFE8AA9B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A972C-A887-1D3E-5F82-A9168E023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96784-F303-FF32-3BA5-55729E96A7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0471BC-8114-F423-2817-2228958FF6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1940C9-6E2C-507A-0D6C-C797C965B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0F683C-3CD4-3CDB-B70C-618DADAFB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992A0A-5A86-6ECB-756D-965DE6FC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4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7B1AD-8699-B010-1829-0E15D4A1B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E11280-58DE-4FA8-D50F-594712B8F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E33A11-856E-B418-76FC-1C5DE2FAC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56840-EB20-03EB-FA3B-712BB7C1C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11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2DA74E-6E22-3D83-9499-74C52218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513017-CF2F-9850-E350-2AF2E03A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70365D-ABC4-F573-43FC-FAB429D08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4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EE5E-41D8-03C9-C6F9-A56EAC845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4445E-9C7B-5E38-117B-A106B8046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DCB895-A770-203E-274B-90597F8C3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AF7536-B844-A7C6-111D-49675BD03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C142C-E7FB-336A-5578-0E710BAC0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83A8E0-6FB3-F1FF-B88C-8EB0ABE43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4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3345-8944-E9DC-1B13-220C0352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14DC53-0970-AEFC-DB59-A39294F04C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72A6FC-1887-DE86-6D1C-0596E4F118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AFAB0E-D7AB-7BE4-78CB-1912AA91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4DD38-EDE2-78B4-1617-B42DE95F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7ABA2E-E4AD-0305-7671-A0C7FC4DE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8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C3C639-C57A-32E9-EBE4-0D3205438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1856F-0B7A-2813-02EB-0828F35133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7DE17-DF5C-71D6-DB09-7D1B2C9AA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DEF9E-1094-4398-AA92-780FA80FB031}" type="datetimeFigureOut">
              <a:rPr lang="en-US" smtClean="0"/>
              <a:t>2/26/2024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CDC9B-0115-57D0-83E0-C28054A9F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F6F64-051C-23C5-2108-B6305FF85B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FED61-4910-464C-9FB9-2559B2443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24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D111-B2E5-B745-945E-6C1B01D52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658C05-A11E-DBB2-460A-EF38D8D83428}"/>
              </a:ext>
            </a:extLst>
          </p:cNvPr>
          <p:cNvSpPr txBox="1"/>
          <p:nvPr/>
        </p:nvSpPr>
        <p:spPr>
          <a:xfrm>
            <a:off x="353086" y="172016"/>
            <a:ext cx="5848538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Sermon on the Mount 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Opening Words</a:t>
            </a:r>
          </a:p>
          <a:p>
            <a:pPr algn="ctr"/>
            <a:r>
              <a:rPr lang="en-US" sz="1600" b="1" dirty="0"/>
              <a:t>Matthew 4:25 – 5:1-12 </a:t>
            </a:r>
          </a:p>
          <a:p>
            <a:pPr algn="ctr"/>
            <a:endParaRPr lang="en-US" sz="1050" b="1" dirty="0"/>
          </a:p>
          <a:p>
            <a:r>
              <a:rPr lang="en-US" sz="1600" b="1" dirty="0"/>
              <a:t>Matthew  4:18-22 </a:t>
            </a:r>
            <a:r>
              <a:rPr lang="en-US" sz="1600" dirty="0"/>
              <a:t>Jesus Calls First Disciples</a:t>
            </a:r>
          </a:p>
          <a:p>
            <a:endParaRPr lang="en-US" sz="1050" dirty="0"/>
          </a:p>
          <a:p>
            <a:r>
              <a:rPr lang="en-US" sz="1600" b="1" dirty="0"/>
              <a:t>4:25</a:t>
            </a:r>
            <a:r>
              <a:rPr lang="en-US" sz="1600" dirty="0"/>
              <a:t> Large crowds followed Him from Galilee and the Decapolis and Jerusalem and Judea and from beyond the Jordan.</a:t>
            </a:r>
            <a:endParaRPr lang="en-US" sz="1050" dirty="0"/>
          </a:p>
          <a:p>
            <a:r>
              <a:rPr lang="en-US" sz="1600" b="1" dirty="0"/>
              <a:t>5:1 </a:t>
            </a:r>
            <a:r>
              <a:rPr lang="en-US" sz="1600" dirty="0"/>
              <a:t>When Jesus saw the crowds, He went up on the mountain; and after He sat down, His disciples came to Him.</a:t>
            </a:r>
          </a:p>
          <a:p>
            <a:endParaRPr lang="en-US" sz="1600" dirty="0"/>
          </a:p>
          <a:p>
            <a:r>
              <a:rPr lang="en-US" sz="1600" dirty="0"/>
              <a:t> </a:t>
            </a:r>
            <a:r>
              <a:rPr lang="en-US" sz="1600" b="1" dirty="0"/>
              <a:t>2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He opened His mouth and began to teach them, saying,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3</a:t>
            </a:r>
            <a:r>
              <a:rPr lang="en-US" sz="1600" dirty="0">
                <a:solidFill>
                  <a:srgbClr val="0070C0"/>
                </a:solidFill>
              </a:rPr>
              <a:t> "Blessed are the poor in spirit, for theirs is the kingdom of heaven.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4</a:t>
            </a:r>
            <a:r>
              <a:rPr lang="en-US" sz="1600" dirty="0">
                <a:solidFill>
                  <a:srgbClr val="0070C0"/>
                </a:solidFill>
              </a:rPr>
              <a:t> "Blessed are those who mourn, for they shall be comforted.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5</a:t>
            </a:r>
            <a:r>
              <a:rPr lang="en-US" sz="1600" dirty="0">
                <a:solidFill>
                  <a:srgbClr val="0070C0"/>
                </a:solidFill>
              </a:rPr>
              <a:t> "Blessed are the gentle, for they shall inherit the earth.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6</a:t>
            </a:r>
            <a:r>
              <a:rPr lang="en-US" sz="1600" dirty="0">
                <a:solidFill>
                  <a:srgbClr val="0070C0"/>
                </a:solidFill>
              </a:rPr>
              <a:t> "Blessed are those who hunger and thirst for righteousness, for they shall be satisfied.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7</a:t>
            </a:r>
            <a:r>
              <a:rPr lang="en-US" sz="1600" dirty="0">
                <a:solidFill>
                  <a:srgbClr val="0070C0"/>
                </a:solidFill>
              </a:rPr>
              <a:t> "Blessed are the merciful, for they shall receive mercy.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8</a:t>
            </a:r>
            <a:r>
              <a:rPr lang="en-US" sz="1600" dirty="0">
                <a:solidFill>
                  <a:srgbClr val="0070C0"/>
                </a:solidFill>
              </a:rPr>
              <a:t> "Blessed are the pure in heart, for they shall see God.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9</a:t>
            </a:r>
            <a:r>
              <a:rPr lang="en-US" sz="1600" dirty="0">
                <a:solidFill>
                  <a:srgbClr val="0070C0"/>
                </a:solidFill>
              </a:rPr>
              <a:t> "Blessed are the peacemakers, for they shall be called sons of God.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10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"Blessed are those who have been persecuted for the sake of righteousness, for theirs is the kingdom of heaven.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11</a:t>
            </a:r>
            <a:r>
              <a:rPr lang="en-US" sz="1600" dirty="0">
                <a:solidFill>
                  <a:srgbClr val="0070C0"/>
                </a:solidFill>
              </a:rPr>
              <a:t> "Blessed are you when people insult you and persecute you, and falsely say all kinds of evil against you because of Me.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12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"Rejoice and be glad, for your reward in heaven is great; for in the same way they persecuted the prophets who were before you.</a:t>
            </a:r>
          </a:p>
          <a:p>
            <a:r>
              <a:rPr lang="en-US" sz="1600" dirty="0"/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29F25E-0167-B552-A620-CCAE097A6E5C}"/>
              </a:ext>
            </a:extLst>
          </p:cNvPr>
          <p:cNvSpPr txBox="1"/>
          <p:nvPr/>
        </p:nvSpPr>
        <p:spPr>
          <a:xfrm>
            <a:off x="7091883" y="172016"/>
            <a:ext cx="454182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Sermon on the Mount </a:t>
            </a:r>
          </a:p>
          <a:p>
            <a:pPr algn="ctr"/>
            <a:r>
              <a:rPr lang="en-US" sz="1600" b="1" dirty="0">
                <a:solidFill>
                  <a:srgbClr val="C00000"/>
                </a:solidFill>
              </a:rPr>
              <a:t>Opening Words</a:t>
            </a:r>
          </a:p>
          <a:p>
            <a:pPr algn="ctr"/>
            <a:r>
              <a:rPr lang="en-US" sz="1600" b="1" dirty="0"/>
              <a:t>Luke 6:17-22</a:t>
            </a:r>
          </a:p>
          <a:p>
            <a:pPr algn="ctr"/>
            <a:endParaRPr lang="en-US" sz="1600" dirty="0"/>
          </a:p>
          <a:p>
            <a:r>
              <a:rPr lang="en-US" sz="1600" b="1" dirty="0"/>
              <a:t>Luke 6:13-16 </a:t>
            </a:r>
            <a:r>
              <a:rPr lang="en-US" sz="1600" dirty="0"/>
              <a:t>Provides list of all twelve (12) disciples </a:t>
            </a:r>
          </a:p>
          <a:p>
            <a:r>
              <a:rPr lang="en-US" sz="1600" dirty="0"/>
              <a:t> </a:t>
            </a:r>
          </a:p>
          <a:p>
            <a:r>
              <a:rPr lang="en-US" sz="1600" dirty="0"/>
              <a:t> </a:t>
            </a:r>
            <a:r>
              <a:rPr lang="en-US" sz="1600" b="1" dirty="0"/>
              <a:t>17</a:t>
            </a:r>
            <a:r>
              <a:rPr lang="en-US" sz="1600" dirty="0"/>
              <a:t> Jesus came down with them and stood on a level place; and there was a large crowd of His disciples, and a great throng of people from all Judea and Jerusalem and the coastal region of </a:t>
            </a:r>
            <a:r>
              <a:rPr lang="en-US" sz="1600" dirty="0" err="1"/>
              <a:t>Tyre</a:t>
            </a:r>
            <a:r>
              <a:rPr lang="en-US" sz="1600" dirty="0"/>
              <a:t> and Sidon,</a:t>
            </a:r>
          </a:p>
          <a:p>
            <a:r>
              <a:rPr lang="en-US" sz="1600" dirty="0"/>
              <a:t> </a:t>
            </a:r>
            <a:r>
              <a:rPr lang="en-US" sz="1600" b="1" dirty="0"/>
              <a:t>18</a:t>
            </a:r>
            <a:r>
              <a:rPr lang="en-US" sz="1600" dirty="0"/>
              <a:t> who had come to hear Him and to be healed of their diseases; and those who were troubled with unclean spirits were being cured.</a:t>
            </a:r>
          </a:p>
          <a:p>
            <a:r>
              <a:rPr lang="en-US" sz="1600" dirty="0"/>
              <a:t> </a:t>
            </a:r>
            <a:r>
              <a:rPr lang="en-US" sz="1600" b="1" dirty="0"/>
              <a:t>19</a:t>
            </a:r>
            <a:r>
              <a:rPr lang="en-US" sz="1600" dirty="0"/>
              <a:t> And all the people were trying to touch Him, for power was coming from Him and healing them all.</a:t>
            </a:r>
          </a:p>
          <a:p>
            <a:endParaRPr lang="en-US" sz="1600" dirty="0"/>
          </a:p>
          <a:p>
            <a:r>
              <a:rPr lang="en-US" sz="1600" dirty="0"/>
              <a:t> </a:t>
            </a:r>
            <a:r>
              <a:rPr lang="en-US" sz="1600" b="1" dirty="0"/>
              <a:t>20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And turning His gaze toward His disciples, He began to say, "Blessed are you who are poor, for yours is the kingdom of God.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21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"Blessed are you who hunger now, for you shall be satisfied. Blessed are you who weep now, for you shall laugh.</a:t>
            </a:r>
          </a:p>
          <a:p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b="1" dirty="0"/>
              <a:t>22</a:t>
            </a:r>
            <a:r>
              <a:rPr lang="en-US" sz="1600" dirty="0">
                <a:solidFill>
                  <a:srgbClr val="0070C0"/>
                </a:solidFill>
              </a:rPr>
              <a:t> "Blessed are you when men hate you, and ostracize you, and insult you, and scorn your name as evil, for the sake of the Son of Man.  </a:t>
            </a:r>
          </a:p>
        </p:txBody>
      </p:sp>
    </p:spTree>
    <p:extLst>
      <p:ext uri="{BB962C8B-B14F-4D97-AF65-F5344CB8AC3E}">
        <p14:creationId xmlns:p14="http://schemas.microsoft.com/office/powerpoint/2010/main" val="3096426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481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Diehl</dc:creator>
  <cp:lastModifiedBy>Matthew Diehl</cp:lastModifiedBy>
  <cp:revision>1</cp:revision>
  <dcterms:created xsi:type="dcterms:W3CDTF">2024-02-26T20:26:21Z</dcterms:created>
  <dcterms:modified xsi:type="dcterms:W3CDTF">2024-02-26T20:27:08Z</dcterms:modified>
</cp:coreProperties>
</file>