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106" d="100"/>
          <a:sy n="106" d="100"/>
        </p:scale>
        <p:origin x="234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78A7D-4ADA-82A0-E793-50722B6010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54B786-4459-BE3B-F6A4-E3B94A6C8B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51C8D44-8A98-1275-C9A9-462CB82DC0D2}"/>
              </a:ext>
            </a:extLst>
          </p:cNvPr>
          <p:cNvSpPr>
            <a:spLocks noGrp="1"/>
          </p:cNvSpPr>
          <p:nvPr>
            <p:ph type="dt" sz="half" idx="10"/>
          </p:nvPr>
        </p:nvSpPr>
        <p:spPr/>
        <p:txBody>
          <a:bodyPr/>
          <a:lstStyle/>
          <a:p>
            <a:fld id="{08B8DB75-5215-4144-A3E0-090176948E09}" type="datetimeFigureOut">
              <a:rPr lang="en-US" smtClean="0"/>
              <a:t>2/28/2024</a:t>
            </a:fld>
            <a:endParaRPr lang="en-US"/>
          </a:p>
        </p:txBody>
      </p:sp>
      <p:sp>
        <p:nvSpPr>
          <p:cNvPr id="5" name="Footer Placeholder 4">
            <a:extLst>
              <a:ext uri="{FF2B5EF4-FFF2-40B4-BE49-F238E27FC236}">
                <a16:creationId xmlns:a16="http://schemas.microsoft.com/office/drawing/2014/main" id="{4FF3626D-A4A5-EE13-FCED-C9F97AF791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79E64E-E9A4-F9D8-40C9-339FBC46F1D1}"/>
              </a:ext>
            </a:extLst>
          </p:cNvPr>
          <p:cNvSpPr>
            <a:spLocks noGrp="1"/>
          </p:cNvSpPr>
          <p:nvPr>
            <p:ph type="sldNum" sz="quarter" idx="12"/>
          </p:nvPr>
        </p:nvSpPr>
        <p:spPr/>
        <p:txBody>
          <a:bodyPr/>
          <a:lstStyle/>
          <a:p>
            <a:fld id="{E26BFAD0-AB52-4B63-B54E-04E1782DD7BE}" type="slidenum">
              <a:rPr lang="en-US" smtClean="0"/>
              <a:t>‹#›</a:t>
            </a:fld>
            <a:endParaRPr lang="en-US"/>
          </a:p>
        </p:txBody>
      </p:sp>
    </p:spTree>
    <p:extLst>
      <p:ext uri="{BB962C8B-B14F-4D97-AF65-F5344CB8AC3E}">
        <p14:creationId xmlns:p14="http://schemas.microsoft.com/office/powerpoint/2010/main" val="4207940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879C8-EBD3-6238-56FA-1DD0462A51B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C23CA5C-2415-72E2-B6F5-27318C8C4B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0F1DEB-E009-CDE3-2BCB-90674CAEE5B9}"/>
              </a:ext>
            </a:extLst>
          </p:cNvPr>
          <p:cNvSpPr>
            <a:spLocks noGrp="1"/>
          </p:cNvSpPr>
          <p:nvPr>
            <p:ph type="dt" sz="half" idx="10"/>
          </p:nvPr>
        </p:nvSpPr>
        <p:spPr/>
        <p:txBody>
          <a:bodyPr/>
          <a:lstStyle/>
          <a:p>
            <a:fld id="{08B8DB75-5215-4144-A3E0-090176948E09}" type="datetimeFigureOut">
              <a:rPr lang="en-US" smtClean="0"/>
              <a:t>2/28/2024</a:t>
            </a:fld>
            <a:endParaRPr lang="en-US"/>
          </a:p>
        </p:txBody>
      </p:sp>
      <p:sp>
        <p:nvSpPr>
          <p:cNvPr id="5" name="Footer Placeholder 4">
            <a:extLst>
              <a:ext uri="{FF2B5EF4-FFF2-40B4-BE49-F238E27FC236}">
                <a16:creationId xmlns:a16="http://schemas.microsoft.com/office/drawing/2014/main" id="{F04F3A85-CA11-0ABA-8D0D-DD2D214892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2665A4-019C-B593-62A0-1F826B003450}"/>
              </a:ext>
            </a:extLst>
          </p:cNvPr>
          <p:cNvSpPr>
            <a:spLocks noGrp="1"/>
          </p:cNvSpPr>
          <p:nvPr>
            <p:ph type="sldNum" sz="quarter" idx="12"/>
          </p:nvPr>
        </p:nvSpPr>
        <p:spPr/>
        <p:txBody>
          <a:bodyPr/>
          <a:lstStyle/>
          <a:p>
            <a:fld id="{E26BFAD0-AB52-4B63-B54E-04E1782DD7BE}" type="slidenum">
              <a:rPr lang="en-US" smtClean="0"/>
              <a:t>‹#›</a:t>
            </a:fld>
            <a:endParaRPr lang="en-US"/>
          </a:p>
        </p:txBody>
      </p:sp>
    </p:spTree>
    <p:extLst>
      <p:ext uri="{BB962C8B-B14F-4D97-AF65-F5344CB8AC3E}">
        <p14:creationId xmlns:p14="http://schemas.microsoft.com/office/powerpoint/2010/main" val="949786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2769F5-785A-9451-57EB-303E65E805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557156E-8544-917C-BF62-40284EB59C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3DCA56-F500-AF01-3F8A-926C8AF8ACC2}"/>
              </a:ext>
            </a:extLst>
          </p:cNvPr>
          <p:cNvSpPr>
            <a:spLocks noGrp="1"/>
          </p:cNvSpPr>
          <p:nvPr>
            <p:ph type="dt" sz="half" idx="10"/>
          </p:nvPr>
        </p:nvSpPr>
        <p:spPr/>
        <p:txBody>
          <a:bodyPr/>
          <a:lstStyle/>
          <a:p>
            <a:fld id="{08B8DB75-5215-4144-A3E0-090176948E09}" type="datetimeFigureOut">
              <a:rPr lang="en-US" smtClean="0"/>
              <a:t>2/28/2024</a:t>
            </a:fld>
            <a:endParaRPr lang="en-US"/>
          </a:p>
        </p:txBody>
      </p:sp>
      <p:sp>
        <p:nvSpPr>
          <p:cNvPr id="5" name="Footer Placeholder 4">
            <a:extLst>
              <a:ext uri="{FF2B5EF4-FFF2-40B4-BE49-F238E27FC236}">
                <a16:creationId xmlns:a16="http://schemas.microsoft.com/office/drawing/2014/main" id="{DC3DACD5-1D34-7A8B-1E2D-6223BD2A6D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33A854-B282-DFF5-0138-55DF653ADE6C}"/>
              </a:ext>
            </a:extLst>
          </p:cNvPr>
          <p:cNvSpPr>
            <a:spLocks noGrp="1"/>
          </p:cNvSpPr>
          <p:nvPr>
            <p:ph type="sldNum" sz="quarter" idx="12"/>
          </p:nvPr>
        </p:nvSpPr>
        <p:spPr/>
        <p:txBody>
          <a:bodyPr/>
          <a:lstStyle/>
          <a:p>
            <a:fld id="{E26BFAD0-AB52-4B63-B54E-04E1782DD7BE}" type="slidenum">
              <a:rPr lang="en-US" smtClean="0"/>
              <a:t>‹#›</a:t>
            </a:fld>
            <a:endParaRPr lang="en-US"/>
          </a:p>
        </p:txBody>
      </p:sp>
    </p:spTree>
    <p:extLst>
      <p:ext uri="{BB962C8B-B14F-4D97-AF65-F5344CB8AC3E}">
        <p14:creationId xmlns:p14="http://schemas.microsoft.com/office/powerpoint/2010/main" val="2525988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C44F4-2257-78EF-2905-3B9C5C5B5E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14862C-D263-23CB-F60A-420914CCB7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1C9671-9C8B-20D9-5BA2-436C853205D2}"/>
              </a:ext>
            </a:extLst>
          </p:cNvPr>
          <p:cNvSpPr>
            <a:spLocks noGrp="1"/>
          </p:cNvSpPr>
          <p:nvPr>
            <p:ph type="dt" sz="half" idx="10"/>
          </p:nvPr>
        </p:nvSpPr>
        <p:spPr/>
        <p:txBody>
          <a:bodyPr/>
          <a:lstStyle/>
          <a:p>
            <a:fld id="{08B8DB75-5215-4144-A3E0-090176948E09}" type="datetimeFigureOut">
              <a:rPr lang="en-US" smtClean="0"/>
              <a:t>2/28/2024</a:t>
            </a:fld>
            <a:endParaRPr lang="en-US"/>
          </a:p>
        </p:txBody>
      </p:sp>
      <p:sp>
        <p:nvSpPr>
          <p:cNvPr id="5" name="Footer Placeholder 4">
            <a:extLst>
              <a:ext uri="{FF2B5EF4-FFF2-40B4-BE49-F238E27FC236}">
                <a16:creationId xmlns:a16="http://schemas.microsoft.com/office/drawing/2014/main" id="{BD5878E6-89F9-2508-BAC6-C875F5B0B9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5A7389-7B53-5F4A-950F-A4814880F128}"/>
              </a:ext>
            </a:extLst>
          </p:cNvPr>
          <p:cNvSpPr>
            <a:spLocks noGrp="1"/>
          </p:cNvSpPr>
          <p:nvPr>
            <p:ph type="sldNum" sz="quarter" idx="12"/>
          </p:nvPr>
        </p:nvSpPr>
        <p:spPr/>
        <p:txBody>
          <a:bodyPr/>
          <a:lstStyle/>
          <a:p>
            <a:fld id="{E26BFAD0-AB52-4B63-B54E-04E1782DD7BE}" type="slidenum">
              <a:rPr lang="en-US" smtClean="0"/>
              <a:t>‹#›</a:t>
            </a:fld>
            <a:endParaRPr lang="en-US"/>
          </a:p>
        </p:txBody>
      </p:sp>
    </p:spTree>
    <p:extLst>
      <p:ext uri="{BB962C8B-B14F-4D97-AF65-F5344CB8AC3E}">
        <p14:creationId xmlns:p14="http://schemas.microsoft.com/office/powerpoint/2010/main" val="3878805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9718E4-B1CD-2F6C-FD98-6615A5EED04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BD5A087-12AF-0B44-0D73-604F1448C4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AAAEF7-3C26-3F96-2C23-7FD0F083521A}"/>
              </a:ext>
            </a:extLst>
          </p:cNvPr>
          <p:cNvSpPr>
            <a:spLocks noGrp="1"/>
          </p:cNvSpPr>
          <p:nvPr>
            <p:ph type="dt" sz="half" idx="10"/>
          </p:nvPr>
        </p:nvSpPr>
        <p:spPr/>
        <p:txBody>
          <a:bodyPr/>
          <a:lstStyle/>
          <a:p>
            <a:fld id="{08B8DB75-5215-4144-A3E0-090176948E09}" type="datetimeFigureOut">
              <a:rPr lang="en-US" smtClean="0"/>
              <a:t>2/28/2024</a:t>
            </a:fld>
            <a:endParaRPr lang="en-US"/>
          </a:p>
        </p:txBody>
      </p:sp>
      <p:sp>
        <p:nvSpPr>
          <p:cNvPr id="5" name="Footer Placeholder 4">
            <a:extLst>
              <a:ext uri="{FF2B5EF4-FFF2-40B4-BE49-F238E27FC236}">
                <a16:creationId xmlns:a16="http://schemas.microsoft.com/office/drawing/2014/main" id="{11C6A0BA-CF04-A4CA-601F-445317B888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8DCDBF-7A01-86F2-0A48-30BE2B654C92}"/>
              </a:ext>
            </a:extLst>
          </p:cNvPr>
          <p:cNvSpPr>
            <a:spLocks noGrp="1"/>
          </p:cNvSpPr>
          <p:nvPr>
            <p:ph type="sldNum" sz="quarter" idx="12"/>
          </p:nvPr>
        </p:nvSpPr>
        <p:spPr/>
        <p:txBody>
          <a:bodyPr/>
          <a:lstStyle/>
          <a:p>
            <a:fld id="{E26BFAD0-AB52-4B63-B54E-04E1782DD7BE}" type="slidenum">
              <a:rPr lang="en-US" smtClean="0"/>
              <a:t>‹#›</a:t>
            </a:fld>
            <a:endParaRPr lang="en-US"/>
          </a:p>
        </p:txBody>
      </p:sp>
    </p:spTree>
    <p:extLst>
      <p:ext uri="{BB962C8B-B14F-4D97-AF65-F5344CB8AC3E}">
        <p14:creationId xmlns:p14="http://schemas.microsoft.com/office/powerpoint/2010/main" val="1809839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E2D16-D865-7343-2C49-7600F4B012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ADD923-68B8-6705-3818-3AC8537FC4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5940699-86B0-112D-5855-BCDC6E77E4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BEAB231-9E08-A23D-7E0D-731FFEDB1F5B}"/>
              </a:ext>
            </a:extLst>
          </p:cNvPr>
          <p:cNvSpPr>
            <a:spLocks noGrp="1"/>
          </p:cNvSpPr>
          <p:nvPr>
            <p:ph type="dt" sz="half" idx="10"/>
          </p:nvPr>
        </p:nvSpPr>
        <p:spPr/>
        <p:txBody>
          <a:bodyPr/>
          <a:lstStyle/>
          <a:p>
            <a:fld id="{08B8DB75-5215-4144-A3E0-090176948E09}" type="datetimeFigureOut">
              <a:rPr lang="en-US" smtClean="0"/>
              <a:t>2/28/2024</a:t>
            </a:fld>
            <a:endParaRPr lang="en-US"/>
          </a:p>
        </p:txBody>
      </p:sp>
      <p:sp>
        <p:nvSpPr>
          <p:cNvPr id="6" name="Footer Placeholder 5">
            <a:extLst>
              <a:ext uri="{FF2B5EF4-FFF2-40B4-BE49-F238E27FC236}">
                <a16:creationId xmlns:a16="http://schemas.microsoft.com/office/drawing/2014/main" id="{41E3843B-7C18-710B-DAA0-222C188B36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28F345-B1BA-4193-1625-9EDB78189091}"/>
              </a:ext>
            </a:extLst>
          </p:cNvPr>
          <p:cNvSpPr>
            <a:spLocks noGrp="1"/>
          </p:cNvSpPr>
          <p:nvPr>
            <p:ph type="sldNum" sz="quarter" idx="12"/>
          </p:nvPr>
        </p:nvSpPr>
        <p:spPr/>
        <p:txBody>
          <a:bodyPr/>
          <a:lstStyle/>
          <a:p>
            <a:fld id="{E26BFAD0-AB52-4B63-B54E-04E1782DD7BE}" type="slidenum">
              <a:rPr lang="en-US" smtClean="0"/>
              <a:t>‹#›</a:t>
            </a:fld>
            <a:endParaRPr lang="en-US"/>
          </a:p>
        </p:txBody>
      </p:sp>
    </p:spTree>
    <p:extLst>
      <p:ext uri="{BB962C8B-B14F-4D97-AF65-F5344CB8AC3E}">
        <p14:creationId xmlns:p14="http://schemas.microsoft.com/office/powerpoint/2010/main" val="2864070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197A1-9657-E3F7-5FDA-0D2D0754037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3B5AD53-7F4D-3847-180B-C1C90CD41D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F2314DC-A854-2054-1691-438ADB14D43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C311668-0D96-8A04-D234-65C083E024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D61967-78DB-D098-28A2-769CF9FC9EC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07EE8E0-F345-ED61-0D9D-AB4DFF4D6A41}"/>
              </a:ext>
            </a:extLst>
          </p:cNvPr>
          <p:cNvSpPr>
            <a:spLocks noGrp="1"/>
          </p:cNvSpPr>
          <p:nvPr>
            <p:ph type="dt" sz="half" idx="10"/>
          </p:nvPr>
        </p:nvSpPr>
        <p:spPr/>
        <p:txBody>
          <a:bodyPr/>
          <a:lstStyle/>
          <a:p>
            <a:fld id="{08B8DB75-5215-4144-A3E0-090176948E09}" type="datetimeFigureOut">
              <a:rPr lang="en-US" smtClean="0"/>
              <a:t>2/28/2024</a:t>
            </a:fld>
            <a:endParaRPr lang="en-US"/>
          </a:p>
        </p:txBody>
      </p:sp>
      <p:sp>
        <p:nvSpPr>
          <p:cNvPr id="8" name="Footer Placeholder 7">
            <a:extLst>
              <a:ext uri="{FF2B5EF4-FFF2-40B4-BE49-F238E27FC236}">
                <a16:creationId xmlns:a16="http://schemas.microsoft.com/office/drawing/2014/main" id="{3E415D6E-9CA0-A6B0-8F89-D384E852407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3484BD4-2F9E-7D58-64A2-7621FF2EF9CA}"/>
              </a:ext>
            </a:extLst>
          </p:cNvPr>
          <p:cNvSpPr>
            <a:spLocks noGrp="1"/>
          </p:cNvSpPr>
          <p:nvPr>
            <p:ph type="sldNum" sz="quarter" idx="12"/>
          </p:nvPr>
        </p:nvSpPr>
        <p:spPr/>
        <p:txBody>
          <a:bodyPr/>
          <a:lstStyle/>
          <a:p>
            <a:fld id="{E26BFAD0-AB52-4B63-B54E-04E1782DD7BE}" type="slidenum">
              <a:rPr lang="en-US" smtClean="0"/>
              <a:t>‹#›</a:t>
            </a:fld>
            <a:endParaRPr lang="en-US"/>
          </a:p>
        </p:txBody>
      </p:sp>
    </p:spTree>
    <p:extLst>
      <p:ext uri="{BB962C8B-B14F-4D97-AF65-F5344CB8AC3E}">
        <p14:creationId xmlns:p14="http://schemas.microsoft.com/office/powerpoint/2010/main" val="1362046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FC5BB-099B-1B6D-7C25-1228FFB656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785EF69-6358-9556-B295-3BE7C8C0CA3C}"/>
              </a:ext>
            </a:extLst>
          </p:cNvPr>
          <p:cNvSpPr>
            <a:spLocks noGrp="1"/>
          </p:cNvSpPr>
          <p:nvPr>
            <p:ph type="dt" sz="half" idx="10"/>
          </p:nvPr>
        </p:nvSpPr>
        <p:spPr/>
        <p:txBody>
          <a:bodyPr/>
          <a:lstStyle/>
          <a:p>
            <a:fld id="{08B8DB75-5215-4144-A3E0-090176948E09}" type="datetimeFigureOut">
              <a:rPr lang="en-US" smtClean="0"/>
              <a:t>2/28/2024</a:t>
            </a:fld>
            <a:endParaRPr lang="en-US"/>
          </a:p>
        </p:txBody>
      </p:sp>
      <p:sp>
        <p:nvSpPr>
          <p:cNvPr id="4" name="Footer Placeholder 3">
            <a:extLst>
              <a:ext uri="{FF2B5EF4-FFF2-40B4-BE49-F238E27FC236}">
                <a16:creationId xmlns:a16="http://schemas.microsoft.com/office/drawing/2014/main" id="{8EA3CCD8-A695-F5C0-7E4A-F3EE98D180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D6CCE1-0F9D-AB84-83F3-7B8FFB8AA4EA}"/>
              </a:ext>
            </a:extLst>
          </p:cNvPr>
          <p:cNvSpPr>
            <a:spLocks noGrp="1"/>
          </p:cNvSpPr>
          <p:nvPr>
            <p:ph type="sldNum" sz="quarter" idx="12"/>
          </p:nvPr>
        </p:nvSpPr>
        <p:spPr/>
        <p:txBody>
          <a:bodyPr/>
          <a:lstStyle/>
          <a:p>
            <a:fld id="{E26BFAD0-AB52-4B63-B54E-04E1782DD7BE}" type="slidenum">
              <a:rPr lang="en-US" smtClean="0"/>
              <a:t>‹#›</a:t>
            </a:fld>
            <a:endParaRPr lang="en-US"/>
          </a:p>
        </p:txBody>
      </p:sp>
    </p:spTree>
    <p:extLst>
      <p:ext uri="{BB962C8B-B14F-4D97-AF65-F5344CB8AC3E}">
        <p14:creationId xmlns:p14="http://schemas.microsoft.com/office/powerpoint/2010/main" val="3557771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25EE84-49BD-FACE-A45F-6B82391BD9ED}"/>
              </a:ext>
            </a:extLst>
          </p:cNvPr>
          <p:cNvSpPr>
            <a:spLocks noGrp="1"/>
          </p:cNvSpPr>
          <p:nvPr>
            <p:ph type="dt" sz="half" idx="10"/>
          </p:nvPr>
        </p:nvSpPr>
        <p:spPr/>
        <p:txBody>
          <a:bodyPr/>
          <a:lstStyle/>
          <a:p>
            <a:fld id="{08B8DB75-5215-4144-A3E0-090176948E09}" type="datetimeFigureOut">
              <a:rPr lang="en-US" smtClean="0"/>
              <a:t>2/28/2024</a:t>
            </a:fld>
            <a:endParaRPr lang="en-US"/>
          </a:p>
        </p:txBody>
      </p:sp>
      <p:sp>
        <p:nvSpPr>
          <p:cNvPr id="3" name="Footer Placeholder 2">
            <a:extLst>
              <a:ext uri="{FF2B5EF4-FFF2-40B4-BE49-F238E27FC236}">
                <a16:creationId xmlns:a16="http://schemas.microsoft.com/office/drawing/2014/main" id="{AD0A02A9-2CEA-9B98-8617-35C1C724B75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232E18A-1E0C-0DF1-9A6D-1C7D4F1DEE61}"/>
              </a:ext>
            </a:extLst>
          </p:cNvPr>
          <p:cNvSpPr>
            <a:spLocks noGrp="1"/>
          </p:cNvSpPr>
          <p:nvPr>
            <p:ph type="sldNum" sz="quarter" idx="12"/>
          </p:nvPr>
        </p:nvSpPr>
        <p:spPr/>
        <p:txBody>
          <a:bodyPr/>
          <a:lstStyle/>
          <a:p>
            <a:fld id="{E26BFAD0-AB52-4B63-B54E-04E1782DD7BE}" type="slidenum">
              <a:rPr lang="en-US" smtClean="0"/>
              <a:t>‹#›</a:t>
            </a:fld>
            <a:endParaRPr lang="en-US"/>
          </a:p>
        </p:txBody>
      </p:sp>
    </p:spTree>
    <p:extLst>
      <p:ext uri="{BB962C8B-B14F-4D97-AF65-F5344CB8AC3E}">
        <p14:creationId xmlns:p14="http://schemas.microsoft.com/office/powerpoint/2010/main" val="2741980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ADB55-BB97-28FE-84A2-1E8BB01474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E413E40-C323-4381-4745-0DE82FD46C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F62BA5B-04C5-068D-5024-FAA6255413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91DD82-510A-1776-576C-28DAB3746F1E}"/>
              </a:ext>
            </a:extLst>
          </p:cNvPr>
          <p:cNvSpPr>
            <a:spLocks noGrp="1"/>
          </p:cNvSpPr>
          <p:nvPr>
            <p:ph type="dt" sz="half" idx="10"/>
          </p:nvPr>
        </p:nvSpPr>
        <p:spPr/>
        <p:txBody>
          <a:bodyPr/>
          <a:lstStyle/>
          <a:p>
            <a:fld id="{08B8DB75-5215-4144-A3E0-090176948E09}" type="datetimeFigureOut">
              <a:rPr lang="en-US" smtClean="0"/>
              <a:t>2/28/2024</a:t>
            </a:fld>
            <a:endParaRPr lang="en-US"/>
          </a:p>
        </p:txBody>
      </p:sp>
      <p:sp>
        <p:nvSpPr>
          <p:cNvPr id="6" name="Footer Placeholder 5">
            <a:extLst>
              <a:ext uri="{FF2B5EF4-FFF2-40B4-BE49-F238E27FC236}">
                <a16:creationId xmlns:a16="http://schemas.microsoft.com/office/drawing/2014/main" id="{E887AA4E-1AB6-D106-6FDA-EDC56F7DE1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104056-6012-9688-6350-3EE7E6063B05}"/>
              </a:ext>
            </a:extLst>
          </p:cNvPr>
          <p:cNvSpPr>
            <a:spLocks noGrp="1"/>
          </p:cNvSpPr>
          <p:nvPr>
            <p:ph type="sldNum" sz="quarter" idx="12"/>
          </p:nvPr>
        </p:nvSpPr>
        <p:spPr/>
        <p:txBody>
          <a:bodyPr/>
          <a:lstStyle/>
          <a:p>
            <a:fld id="{E26BFAD0-AB52-4B63-B54E-04E1782DD7BE}" type="slidenum">
              <a:rPr lang="en-US" smtClean="0"/>
              <a:t>‹#›</a:t>
            </a:fld>
            <a:endParaRPr lang="en-US"/>
          </a:p>
        </p:txBody>
      </p:sp>
    </p:spTree>
    <p:extLst>
      <p:ext uri="{BB962C8B-B14F-4D97-AF65-F5344CB8AC3E}">
        <p14:creationId xmlns:p14="http://schemas.microsoft.com/office/powerpoint/2010/main" val="2774847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4544C-4C32-3306-E46E-EB770E472E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60CC3A3-5A4E-A421-1C6F-FCED93957A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FEB160-9392-DCC9-071C-4553D5E26E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E424D7-E9A8-EE81-0ACC-F64BE84300FA}"/>
              </a:ext>
            </a:extLst>
          </p:cNvPr>
          <p:cNvSpPr>
            <a:spLocks noGrp="1"/>
          </p:cNvSpPr>
          <p:nvPr>
            <p:ph type="dt" sz="half" idx="10"/>
          </p:nvPr>
        </p:nvSpPr>
        <p:spPr/>
        <p:txBody>
          <a:bodyPr/>
          <a:lstStyle/>
          <a:p>
            <a:fld id="{08B8DB75-5215-4144-A3E0-090176948E09}" type="datetimeFigureOut">
              <a:rPr lang="en-US" smtClean="0"/>
              <a:t>2/28/2024</a:t>
            </a:fld>
            <a:endParaRPr lang="en-US"/>
          </a:p>
        </p:txBody>
      </p:sp>
      <p:sp>
        <p:nvSpPr>
          <p:cNvPr id="6" name="Footer Placeholder 5">
            <a:extLst>
              <a:ext uri="{FF2B5EF4-FFF2-40B4-BE49-F238E27FC236}">
                <a16:creationId xmlns:a16="http://schemas.microsoft.com/office/drawing/2014/main" id="{33678223-07F0-FAF6-74DC-E07AB814CA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B2C2EB-8B21-A46E-A113-214B255EEFF4}"/>
              </a:ext>
            </a:extLst>
          </p:cNvPr>
          <p:cNvSpPr>
            <a:spLocks noGrp="1"/>
          </p:cNvSpPr>
          <p:nvPr>
            <p:ph type="sldNum" sz="quarter" idx="12"/>
          </p:nvPr>
        </p:nvSpPr>
        <p:spPr/>
        <p:txBody>
          <a:bodyPr/>
          <a:lstStyle/>
          <a:p>
            <a:fld id="{E26BFAD0-AB52-4B63-B54E-04E1782DD7BE}" type="slidenum">
              <a:rPr lang="en-US" smtClean="0"/>
              <a:t>‹#›</a:t>
            </a:fld>
            <a:endParaRPr lang="en-US"/>
          </a:p>
        </p:txBody>
      </p:sp>
    </p:spTree>
    <p:extLst>
      <p:ext uri="{BB962C8B-B14F-4D97-AF65-F5344CB8AC3E}">
        <p14:creationId xmlns:p14="http://schemas.microsoft.com/office/powerpoint/2010/main" val="1638979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790B1B-C9F0-6132-1A1F-6222B74456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900606-9FD8-D03A-FE3E-A1E988197E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FC3DB-DC9D-741D-0D79-2FD73DB4F2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8DB75-5215-4144-A3E0-090176948E09}" type="datetimeFigureOut">
              <a:rPr lang="en-US" smtClean="0"/>
              <a:t>2/28/2024</a:t>
            </a:fld>
            <a:endParaRPr lang="en-US"/>
          </a:p>
        </p:txBody>
      </p:sp>
      <p:sp>
        <p:nvSpPr>
          <p:cNvPr id="5" name="Footer Placeholder 4">
            <a:extLst>
              <a:ext uri="{FF2B5EF4-FFF2-40B4-BE49-F238E27FC236}">
                <a16:creationId xmlns:a16="http://schemas.microsoft.com/office/drawing/2014/main" id="{F2A94707-DB96-3EF6-288C-133238E01E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67F4E00-46B4-A680-1CBA-58EEBC3D01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BFAD0-AB52-4B63-B54E-04E1782DD7BE}" type="slidenum">
              <a:rPr lang="en-US" smtClean="0"/>
              <a:t>‹#›</a:t>
            </a:fld>
            <a:endParaRPr lang="en-US"/>
          </a:p>
        </p:txBody>
      </p:sp>
    </p:spTree>
    <p:extLst>
      <p:ext uri="{BB962C8B-B14F-4D97-AF65-F5344CB8AC3E}">
        <p14:creationId xmlns:p14="http://schemas.microsoft.com/office/powerpoint/2010/main" val="6832191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4F286A-8B70-BAB7-8D4E-61AB77EA436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4589B86-5A05-AA28-86F5-A1B04246EDB8}"/>
              </a:ext>
            </a:extLst>
          </p:cNvPr>
          <p:cNvSpPr txBox="1"/>
          <p:nvPr/>
        </p:nvSpPr>
        <p:spPr>
          <a:xfrm>
            <a:off x="178055" y="117448"/>
            <a:ext cx="2951428" cy="6524863"/>
          </a:xfrm>
          <a:prstGeom prst="rect">
            <a:avLst/>
          </a:prstGeom>
          <a:noFill/>
        </p:spPr>
        <p:txBody>
          <a:bodyPr wrap="square" rtlCol="0">
            <a:spAutoFit/>
          </a:bodyPr>
          <a:lstStyle/>
          <a:p>
            <a:r>
              <a:rPr lang="en-US" sz="1100" dirty="0"/>
              <a:t>             </a:t>
            </a:r>
            <a:r>
              <a:rPr lang="en-US" sz="1100" b="1" dirty="0"/>
              <a:t>Matthew 4 -</a:t>
            </a:r>
            <a:r>
              <a:rPr lang="en-US" sz="1100" dirty="0"/>
              <a:t>   </a:t>
            </a:r>
            <a:r>
              <a:rPr lang="en-US" sz="1100" b="1" dirty="0"/>
              <a:t>Jesus Call Disciples</a:t>
            </a:r>
          </a:p>
          <a:p>
            <a:r>
              <a:rPr lang="en-US" sz="1100" dirty="0"/>
              <a:t>11 Then the devil left Him; and behold, angels came and began to minister to Him.</a:t>
            </a:r>
          </a:p>
          <a:p>
            <a:endParaRPr lang="en-US" sz="1100" dirty="0"/>
          </a:p>
          <a:p>
            <a:r>
              <a:rPr lang="en-US" sz="1100" dirty="0"/>
              <a:t> </a:t>
            </a:r>
            <a:r>
              <a:rPr lang="en-US" sz="1100" dirty="0">
                <a:solidFill>
                  <a:srgbClr val="0070C0"/>
                </a:solidFill>
              </a:rPr>
              <a:t>12</a:t>
            </a:r>
            <a:r>
              <a:rPr lang="en-US" sz="1100" dirty="0"/>
              <a:t> </a:t>
            </a:r>
            <a:r>
              <a:rPr lang="en-US" sz="1100" dirty="0">
                <a:solidFill>
                  <a:srgbClr val="0070C0"/>
                </a:solidFill>
              </a:rPr>
              <a:t>Now when Jesus heard that John had been taken into custody</a:t>
            </a:r>
            <a:r>
              <a:rPr lang="en-US" sz="1100" dirty="0"/>
              <a:t>, </a:t>
            </a:r>
            <a:r>
              <a:rPr lang="en-US" sz="1100" b="1" dirty="0">
                <a:solidFill>
                  <a:srgbClr val="0070C0"/>
                </a:solidFill>
              </a:rPr>
              <a:t>He withdrew into Galilee; </a:t>
            </a:r>
            <a:r>
              <a:rPr lang="en-US" sz="1100" dirty="0"/>
              <a:t>13 and leaving Nazareth, He came and settled in Capernaum, which is by the sea, in the region of Zebulun and Naphtali.</a:t>
            </a:r>
          </a:p>
          <a:p>
            <a:r>
              <a:rPr lang="en-US" sz="1100" dirty="0"/>
              <a:t> 14 This was to fulfill what was spoken through Isaiah the prophet:</a:t>
            </a:r>
          </a:p>
          <a:p>
            <a:r>
              <a:rPr lang="en-US" sz="1100" dirty="0"/>
              <a:t> 15 "THE LAND OF ZEBULUN AND THE LAND OF NAPHTALI, BY THE WAY OF THE SEA, BEYOND THE JORDAN, </a:t>
            </a:r>
            <a:r>
              <a:rPr lang="en-US" sz="1100" b="1" dirty="0">
                <a:solidFill>
                  <a:srgbClr val="0070C0"/>
                </a:solidFill>
              </a:rPr>
              <a:t>GALILEE OF THE GENTILES-</a:t>
            </a:r>
            <a:r>
              <a:rPr lang="en-US" sz="1100" dirty="0">
                <a:solidFill>
                  <a:srgbClr val="0070C0"/>
                </a:solidFill>
              </a:rPr>
              <a:t>-</a:t>
            </a:r>
          </a:p>
          <a:p>
            <a:r>
              <a:rPr lang="en-US" sz="1100" dirty="0"/>
              <a:t> 16 "THE PEOPLE WHO WERE SITTING IN DARKNESS SAW A GREAT LIGHT, AND THOSE WHO WERE SITTING IN THE LAND AND SHADOW OF DEATH, UPON THEM A LIGHT DAWNED.“  </a:t>
            </a:r>
            <a:r>
              <a:rPr lang="en-US" sz="1100" dirty="0">
                <a:solidFill>
                  <a:srgbClr val="00B050"/>
                </a:solidFill>
              </a:rPr>
              <a:t>[ Isaiah 9:1, 9;2 ] </a:t>
            </a:r>
            <a:r>
              <a:rPr lang="en-US" sz="1100" dirty="0"/>
              <a:t> 17 From that time Jesus began to preach and say,</a:t>
            </a:r>
          </a:p>
          <a:p>
            <a:r>
              <a:rPr lang="en-US" sz="1100" dirty="0"/>
              <a:t>   "</a:t>
            </a:r>
            <a:r>
              <a:rPr lang="en-US" sz="1100" b="1" u="sng" dirty="0"/>
              <a:t>Repent, for the kingdom of heaven is at hand."</a:t>
            </a:r>
          </a:p>
          <a:p>
            <a:endParaRPr lang="en-US" sz="1100" dirty="0"/>
          </a:p>
          <a:p>
            <a:r>
              <a:rPr lang="en-US" sz="1100" dirty="0"/>
              <a:t> </a:t>
            </a:r>
            <a:r>
              <a:rPr lang="en-US" sz="1100" dirty="0">
                <a:solidFill>
                  <a:srgbClr val="C00000"/>
                </a:solidFill>
              </a:rPr>
              <a:t>18 Now as Jesus was walking by the Sea of Galilee, He saw two brothers, Simon who was called Peter, and Andrew his brother, casting a net into the sea; for they were fishermen.</a:t>
            </a:r>
          </a:p>
          <a:p>
            <a:r>
              <a:rPr lang="en-US" sz="1100" dirty="0">
                <a:solidFill>
                  <a:srgbClr val="C00000"/>
                </a:solidFill>
              </a:rPr>
              <a:t> 19 And He said to them, "Follow Me, and I will make you fishers of men."</a:t>
            </a:r>
          </a:p>
          <a:p>
            <a:r>
              <a:rPr lang="en-US" sz="1100" dirty="0">
                <a:solidFill>
                  <a:srgbClr val="C00000"/>
                </a:solidFill>
              </a:rPr>
              <a:t> 20 Immediately they left their nets and followed Him.</a:t>
            </a:r>
          </a:p>
          <a:p>
            <a:r>
              <a:rPr lang="en-US" sz="1100" dirty="0"/>
              <a:t> </a:t>
            </a:r>
            <a:r>
              <a:rPr lang="en-US" sz="1100" dirty="0">
                <a:solidFill>
                  <a:srgbClr val="7030A0"/>
                </a:solidFill>
              </a:rPr>
              <a:t>21 Going on from there He saw two other brothers, James the son of Zebedee, and John his brother, in the boat with Zebedee their father, mending their nets; and He called them.</a:t>
            </a:r>
          </a:p>
          <a:p>
            <a:r>
              <a:rPr lang="en-US" sz="1100" b="1" dirty="0">
                <a:solidFill>
                  <a:srgbClr val="7030A0"/>
                </a:solidFill>
              </a:rPr>
              <a:t> 22 Immediately they left the boat and their father, and followed Him.</a:t>
            </a:r>
            <a:r>
              <a:rPr lang="en-US" sz="1100" b="1" dirty="0"/>
              <a:t> </a:t>
            </a:r>
          </a:p>
        </p:txBody>
      </p:sp>
      <p:sp>
        <p:nvSpPr>
          <p:cNvPr id="5" name="TextBox 4">
            <a:extLst>
              <a:ext uri="{FF2B5EF4-FFF2-40B4-BE49-F238E27FC236}">
                <a16:creationId xmlns:a16="http://schemas.microsoft.com/office/drawing/2014/main" id="{F84A6336-FAC4-121B-A38A-2C5611EAC5B5}"/>
              </a:ext>
            </a:extLst>
          </p:cNvPr>
          <p:cNvSpPr txBox="1"/>
          <p:nvPr/>
        </p:nvSpPr>
        <p:spPr>
          <a:xfrm>
            <a:off x="2996697" y="126501"/>
            <a:ext cx="1889157" cy="6863417"/>
          </a:xfrm>
          <a:prstGeom prst="rect">
            <a:avLst/>
          </a:prstGeom>
          <a:noFill/>
        </p:spPr>
        <p:txBody>
          <a:bodyPr wrap="square" rtlCol="0">
            <a:spAutoFit/>
          </a:bodyPr>
          <a:lstStyle/>
          <a:p>
            <a:r>
              <a:rPr lang="en-US" sz="1100" b="1" dirty="0"/>
              <a:t>   Mark 1 - Jesus Call Disciples</a:t>
            </a:r>
          </a:p>
          <a:p>
            <a:r>
              <a:rPr lang="en-US" sz="1100" dirty="0"/>
              <a:t>13 And He was in the wilderness forty days being tempted by Satan; and He was with the wild beasts, and the angels were ministering to Him.</a:t>
            </a:r>
          </a:p>
          <a:p>
            <a:endParaRPr lang="en-US" sz="1100" dirty="0"/>
          </a:p>
          <a:p>
            <a:r>
              <a:rPr lang="en-US" sz="1100" dirty="0"/>
              <a:t> </a:t>
            </a:r>
            <a:r>
              <a:rPr lang="en-US" sz="1100" dirty="0">
                <a:solidFill>
                  <a:srgbClr val="0070C0"/>
                </a:solidFill>
              </a:rPr>
              <a:t>14 Now after John had been taken into custody, </a:t>
            </a:r>
            <a:r>
              <a:rPr lang="en-US" sz="1100" b="1" dirty="0">
                <a:solidFill>
                  <a:srgbClr val="0070C0"/>
                </a:solidFill>
              </a:rPr>
              <a:t>Jesus came into Galilee</a:t>
            </a:r>
            <a:r>
              <a:rPr lang="en-US" sz="1100" dirty="0">
                <a:solidFill>
                  <a:srgbClr val="0070C0"/>
                </a:solidFill>
              </a:rPr>
              <a:t>, preaching  the gospel of God,  15 and saying, "</a:t>
            </a:r>
            <a:r>
              <a:rPr lang="en-US" sz="1100" u="sng" dirty="0"/>
              <a:t>The time is fulfilled, and the </a:t>
            </a:r>
            <a:r>
              <a:rPr lang="en-US" sz="1100" b="1" u="sng" dirty="0"/>
              <a:t>kingdom of God is at hand; repent </a:t>
            </a:r>
            <a:r>
              <a:rPr lang="en-US" sz="1100" u="sng" dirty="0"/>
              <a:t>and believe in the gospel.“</a:t>
            </a:r>
          </a:p>
          <a:p>
            <a:endParaRPr lang="en-US" sz="1100" dirty="0"/>
          </a:p>
          <a:p>
            <a:r>
              <a:rPr lang="en-US" sz="1100" dirty="0">
                <a:solidFill>
                  <a:srgbClr val="C00000"/>
                </a:solidFill>
              </a:rPr>
              <a:t> 16 As He was going along by the Sea of Galilee, He saw Simon and Andrew, the brother of Simon, casting a net in the sea; for they were fishermen.</a:t>
            </a:r>
          </a:p>
          <a:p>
            <a:r>
              <a:rPr lang="en-US" sz="1100" dirty="0">
                <a:solidFill>
                  <a:srgbClr val="C00000"/>
                </a:solidFill>
              </a:rPr>
              <a:t> 17 And Jesus said to them, "Follow Me, and I will make you become fishers of men."</a:t>
            </a:r>
          </a:p>
          <a:p>
            <a:r>
              <a:rPr lang="en-US" sz="1100" dirty="0">
                <a:solidFill>
                  <a:srgbClr val="C00000"/>
                </a:solidFill>
              </a:rPr>
              <a:t> 18 Immediately they left their nets and followed Him.</a:t>
            </a:r>
          </a:p>
          <a:p>
            <a:r>
              <a:rPr lang="en-US" sz="1100" dirty="0">
                <a:solidFill>
                  <a:srgbClr val="7030A0"/>
                </a:solidFill>
              </a:rPr>
              <a:t> 19 Going on a little farther, He saw James the son of Zebedee, and John his brother, who were also in the boat mending the nets.</a:t>
            </a:r>
          </a:p>
          <a:p>
            <a:r>
              <a:rPr lang="en-US" sz="1100" dirty="0">
                <a:solidFill>
                  <a:srgbClr val="7030A0"/>
                </a:solidFill>
              </a:rPr>
              <a:t> 20 Immediately He called them; and they left their father Zebedee in the boat with the hired servants</a:t>
            </a:r>
            <a:r>
              <a:rPr lang="en-US" sz="1100" b="1" dirty="0">
                <a:solidFill>
                  <a:srgbClr val="7030A0"/>
                </a:solidFill>
              </a:rPr>
              <a:t>, and went away to follow Him.</a:t>
            </a:r>
          </a:p>
          <a:p>
            <a:endParaRPr lang="en-US" sz="1100" dirty="0"/>
          </a:p>
          <a:p>
            <a:r>
              <a:rPr lang="en-US" sz="1100" dirty="0"/>
              <a:t>  </a:t>
            </a:r>
          </a:p>
        </p:txBody>
      </p:sp>
      <p:sp>
        <p:nvSpPr>
          <p:cNvPr id="2" name="TextBox 1">
            <a:extLst>
              <a:ext uri="{FF2B5EF4-FFF2-40B4-BE49-F238E27FC236}">
                <a16:creationId xmlns:a16="http://schemas.microsoft.com/office/drawing/2014/main" id="{8B80DF99-0685-6A98-79D7-646BAE54166A}"/>
              </a:ext>
            </a:extLst>
          </p:cNvPr>
          <p:cNvSpPr txBox="1"/>
          <p:nvPr/>
        </p:nvSpPr>
        <p:spPr>
          <a:xfrm>
            <a:off x="4885854" y="120433"/>
            <a:ext cx="4191756" cy="6863417"/>
          </a:xfrm>
          <a:prstGeom prst="rect">
            <a:avLst/>
          </a:prstGeom>
          <a:noFill/>
        </p:spPr>
        <p:txBody>
          <a:bodyPr wrap="square" rtlCol="0">
            <a:spAutoFit/>
          </a:bodyPr>
          <a:lstStyle/>
          <a:p>
            <a:r>
              <a:rPr lang="en-US" sz="1100" dirty="0"/>
              <a:t>                                          </a:t>
            </a:r>
            <a:r>
              <a:rPr lang="en-US" sz="1100" b="1" dirty="0"/>
              <a:t>John 1-  Jesus Call Disciples</a:t>
            </a:r>
          </a:p>
          <a:p>
            <a:r>
              <a:rPr lang="en-US" sz="1100" dirty="0"/>
              <a:t>35 Again the next day John was standing with two of his disciples,</a:t>
            </a:r>
          </a:p>
          <a:p>
            <a:r>
              <a:rPr lang="en-US" sz="1100" dirty="0"/>
              <a:t> 36 and he looked at Jesus as He walked, and said, "Behold, the Lamb of God!"</a:t>
            </a:r>
          </a:p>
          <a:p>
            <a:r>
              <a:rPr lang="en-US" sz="1100" dirty="0"/>
              <a:t> 37 The </a:t>
            </a:r>
            <a:r>
              <a:rPr lang="en-US" sz="1100" b="1" dirty="0"/>
              <a:t>two disciples </a:t>
            </a:r>
            <a:r>
              <a:rPr lang="en-US" sz="1100" dirty="0"/>
              <a:t>heard him speak, and they followed Jesus.</a:t>
            </a:r>
          </a:p>
          <a:p>
            <a:r>
              <a:rPr lang="en-US" sz="1100" dirty="0"/>
              <a:t> 38 And Jesus turned and saw them following, and said to them, "What do you seek?" They said to Him, "Rabbi (which translated means Teacher), where are You staying?"</a:t>
            </a:r>
          </a:p>
          <a:p>
            <a:r>
              <a:rPr lang="en-US" sz="1100" dirty="0"/>
              <a:t> 39 He said to them, "Come, and you will see." So they came and saw where He was staying; and they stayed with Him that day, for it was about the tenth hour.</a:t>
            </a:r>
          </a:p>
          <a:p>
            <a:r>
              <a:rPr lang="en-US" sz="1100" dirty="0"/>
              <a:t> 40 One of the two who heard John speak and followed Him, was </a:t>
            </a:r>
            <a:r>
              <a:rPr lang="en-US" sz="1100" dirty="0">
                <a:solidFill>
                  <a:srgbClr val="C00000"/>
                </a:solidFill>
              </a:rPr>
              <a:t>Andrew, Simon Peter's brother.</a:t>
            </a:r>
          </a:p>
          <a:p>
            <a:r>
              <a:rPr lang="en-US" sz="1100" dirty="0"/>
              <a:t> 41 He found first his own brother </a:t>
            </a:r>
            <a:r>
              <a:rPr lang="en-US" sz="1100" dirty="0">
                <a:solidFill>
                  <a:srgbClr val="C00000"/>
                </a:solidFill>
              </a:rPr>
              <a:t>Simon</a:t>
            </a:r>
            <a:r>
              <a:rPr lang="en-US" sz="1100" dirty="0"/>
              <a:t> and said to him, "We have found the Messiah " (which translated means Christ).</a:t>
            </a:r>
          </a:p>
          <a:p>
            <a:r>
              <a:rPr lang="en-US" sz="1100" dirty="0"/>
              <a:t> 42 He brought him to Jesus. Jesus looked at him and said, "You are </a:t>
            </a:r>
            <a:r>
              <a:rPr lang="en-US" sz="1100" dirty="0">
                <a:solidFill>
                  <a:srgbClr val="C00000"/>
                </a:solidFill>
              </a:rPr>
              <a:t>Simon</a:t>
            </a:r>
            <a:r>
              <a:rPr lang="en-US" sz="1100" dirty="0"/>
              <a:t> the son of John; you shall be called </a:t>
            </a:r>
            <a:r>
              <a:rPr lang="en-US" sz="1100" dirty="0">
                <a:solidFill>
                  <a:srgbClr val="C00000"/>
                </a:solidFill>
              </a:rPr>
              <a:t>Cephas</a:t>
            </a:r>
            <a:r>
              <a:rPr lang="en-US" sz="1100" dirty="0"/>
              <a:t> " (which is translated </a:t>
            </a:r>
            <a:r>
              <a:rPr lang="en-US" sz="1100" dirty="0">
                <a:solidFill>
                  <a:srgbClr val="C00000"/>
                </a:solidFill>
              </a:rPr>
              <a:t>Peter</a:t>
            </a:r>
            <a:r>
              <a:rPr lang="en-US" sz="1100" dirty="0"/>
              <a:t>).</a:t>
            </a:r>
          </a:p>
          <a:p>
            <a:r>
              <a:rPr lang="en-US" sz="1100" dirty="0"/>
              <a:t> 43 The next day He purposed to go into Galilee, and He found </a:t>
            </a:r>
            <a:r>
              <a:rPr lang="en-US" sz="1100" dirty="0">
                <a:solidFill>
                  <a:srgbClr val="C00000"/>
                </a:solidFill>
              </a:rPr>
              <a:t>Philip</a:t>
            </a:r>
            <a:r>
              <a:rPr lang="en-US" sz="1100" dirty="0"/>
              <a:t>. And Jesus said to him, "Follow Me."</a:t>
            </a:r>
          </a:p>
          <a:p>
            <a:r>
              <a:rPr lang="en-US" sz="1100" dirty="0"/>
              <a:t> 44 Now </a:t>
            </a:r>
            <a:r>
              <a:rPr lang="en-US" sz="1100" dirty="0">
                <a:solidFill>
                  <a:srgbClr val="C00000"/>
                </a:solidFill>
              </a:rPr>
              <a:t>Philip</a:t>
            </a:r>
            <a:r>
              <a:rPr lang="en-US" sz="1100" dirty="0"/>
              <a:t> was from Bethsaida, of the city of </a:t>
            </a:r>
            <a:r>
              <a:rPr lang="en-US" sz="1100" dirty="0">
                <a:solidFill>
                  <a:srgbClr val="C00000"/>
                </a:solidFill>
              </a:rPr>
              <a:t>Andrew and Peter</a:t>
            </a:r>
            <a:r>
              <a:rPr lang="en-US" sz="1100" dirty="0"/>
              <a:t>.</a:t>
            </a:r>
          </a:p>
          <a:p>
            <a:r>
              <a:rPr lang="en-US" sz="1100" dirty="0"/>
              <a:t> </a:t>
            </a:r>
            <a:r>
              <a:rPr lang="en-US" sz="1100" dirty="0">
                <a:solidFill>
                  <a:srgbClr val="C00000"/>
                </a:solidFill>
              </a:rPr>
              <a:t>45 Philip found Nathanael </a:t>
            </a:r>
            <a:r>
              <a:rPr lang="en-US" sz="1100" dirty="0"/>
              <a:t>and said to him, "We have found Him of whom Moses in the Law and also the Prophets wrote-- Jesus of Nazareth, the son of Joseph."</a:t>
            </a:r>
          </a:p>
          <a:p>
            <a:r>
              <a:rPr lang="en-US" sz="1100" dirty="0"/>
              <a:t> 46 </a:t>
            </a:r>
            <a:r>
              <a:rPr lang="en-US" sz="1100" dirty="0">
                <a:solidFill>
                  <a:srgbClr val="C00000"/>
                </a:solidFill>
              </a:rPr>
              <a:t>Nathanael</a:t>
            </a:r>
            <a:r>
              <a:rPr lang="en-US" sz="1100" dirty="0"/>
              <a:t> said to him, "Can any good thing come out of Nazareth?" </a:t>
            </a:r>
            <a:r>
              <a:rPr lang="en-US" sz="1100" dirty="0">
                <a:solidFill>
                  <a:srgbClr val="C00000"/>
                </a:solidFill>
              </a:rPr>
              <a:t>Philip</a:t>
            </a:r>
            <a:r>
              <a:rPr lang="en-US" sz="1100" dirty="0"/>
              <a:t> said to him, "Come and see."</a:t>
            </a:r>
          </a:p>
          <a:p>
            <a:r>
              <a:rPr lang="en-US" sz="1100" dirty="0"/>
              <a:t> 47 Jesus saw </a:t>
            </a:r>
            <a:r>
              <a:rPr lang="en-US" sz="1100" dirty="0">
                <a:solidFill>
                  <a:srgbClr val="C00000"/>
                </a:solidFill>
              </a:rPr>
              <a:t>Nathanael</a:t>
            </a:r>
            <a:r>
              <a:rPr lang="en-US" sz="1100" dirty="0"/>
              <a:t> coming to Him, and said of him, "Behold, an Israelite indeed, in whom there is no deceit!"</a:t>
            </a:r>
          </a:p>
          <a:p>
            <a:r>
              <a:rPr lang="en-US" sz="1100" dirty="0"/>
              <a:t> 48 </a:t>
            </a:r>
            <a:r>
              <a:rPr lang="en-US" sz="1100" dirty="0">
                <a:solidFill>
                  <a:srgbClr val="C00000"/>
                </a:solidFill>
              </a:rPr>
              <a:t>Nathanael</a:t>
            </a:r>
            <a:r>
              <a:rPr lang="en-US" sz="1100" dirty="0"/>
              <a:t> said to Him, "How do You know me?" Jesus answered and said to him, "Before Philip called you, when you were under the fig tree, I saw you."</a:t>
            </a:r>
          </a:p>
          <a:p>
            <a:r>
              <a:rPr lang="en-US" sz="1100" dirty="0"/>
              <a:t> 49 </a:t>
            </a:r>
            <a:r>
              <a:rPr lang="en-US" sz="1100" dirty="0">
                <a:solidFill>
                  <a:srgbClr val="C00000"/>
                </a:solidFill>
              </a:rPr>
              <a:t>Nathanael</a:t>
            </a:r>
            <a:r>
              <a:rPr lang="en-US" sz="1100" dirty="0"/>
              <a:t> answered Him, "Rabbi, You are the Son of God; You are the King of Israel."</a:t>
            </a:r>
          </a:p>
          <a:p>
            <a:r>
              <a:rPr lang="en-US" sz="1100" dirty="0"/>
              <a:t> 50 Jesus answered and said to him, "Because I said to you that I saw you under the fig tree, do you believe? You will see greater things than these."</a:t>
            </a:r>
          </a:p>
          <a:p>
            <a:r>
              <a:rPr lang="en-US" sz="1100" dirty="0"/>
              <a:t> 51 And He said to him, "Truly, truly, I say to you, you will see the heavens opened and the angels of God ascending and descending on the Son of Man."</a:t>
            </a:r>
          </a:p>
          <a:p>
            <a:r>
              <a:rPr lang="en-US" sz="1100" dirty="0"/>
              <a:t> </a:t>
            </a:r>
          </a:p>
        </p:txBody>
      </p:sp>
      <p:sp>
        <p:nvSpPr>
          <p:cNvPr id="3" name="TextBox 2">
            <a:extLst>
              <a:ext uri="{FF2B5EF4-FFF2-40B4-BE49-F238E27FC236}">
                <a16:creationId xmlns:a16="http://schemas.microsoft.com/office/drawing/2014/main" id="{E180B3D1-C61E-C4B8-6D2E-40C36727FD2D}"/>
              </a:ext>
            </a:extLst>
          </p:cNvPr>
          <p:cNvSpPr txBox="1"/>
          <p:nvPr/>
        </p:nvSpPr>
        <p:spPr>
          <a:xfrm>
            <a:off x="9261692" y="120433"/>
            <a:ext cx="2752253" cy="6694140"/>
          </a:xfrm>
          <a:prstGeom prst="rect">
            <a:avLst/>
          </a:prstGeom>
          <a:noFill/>
        </p:spPr>
        <p:txBody>
          <a:bodyPr wrap="square" rtlCol="0">
            <a:spAutoFit/>
          </a:bodyPr>
          <a:lstStyle/>
          <a:p>
            <a:r>
              <a:rPr lang="en-US" sz="1100" dirty="0"/>
              <a:t>                 </a:t>
            </a:r>
            <a:r>
              <a:rPr lang="en-US" sz="1100" b="1" dirty="0"/>
              <a:t>Luke 5 - Jesus Call Disciples </a:t>
            </a:r>
          </a:p>
          <a:p>
            <a:r>
              <a:rPr lang="en-US" sz="1100" dirty="0"/>
              <a:t>1 Now it happened that while the crowd was pressing around Him and listening to the word of God, He was standing by </a:t>
            </a:r>
            <a:r>
              <a:rPr lang="en-US" sz="1100" b="1" dirty="0"/>
              <a:t>`</a:t>
            </a:r>
          </a:p>
          <a:p>
            <a:r>
              <a:rPr lang="en-US" sz="1100" dirty="0"/>
              <a:t> 2 and He saw two boats lying at the edge of the lake; but the fishermen had gotten out of them and were washing their nets.</a:t>
            </a:r>
          </a:p>
          <a:p>
            <a:r>
              <a:rPr lang="en-US" sz="1100" dirty="0"/>
              <a:t> 3 And He got into one of the boats, which was </a:t>
            </a:r>
            <a:r>
              <a:rPr lang="en-US" sz="1100" dirty="0">
                <a:solidFill>
                  <a:srgbClr val="C00000"/>
                </a:solidFill>
              </a:rPr>
              <a:t>Simon's</a:t>
            </a:r>
            <a:r>
              <a:rPr lang="en-US" sz="1100" dirty="0"/>
              <a:t>, and asked him to put out a little way from the land. And He sat down and began teaching the people from the boat.</a:t>
            </a:r>
          </a:p>
          <a:p>
            <a:r>
              <a:rPr lang="en-US" sz="1100" dirty="0"/>
              <a:t> 4 When He had finished speaking, He said to </a:t>
            </a:r>
            <a:r>
              <a:rPr lang="en-US" sz="1100" dirty="0">
                <a:solidFill>
                  <a:srgbClr val="C00000"/>
                </a:solidFill>
              </a:rPr>
              <a:t>Simon</a:t>
            </a:r>
            <a:r>
              <a:rPr lang="en-US" sz="1100" dirty="0"/>
              <a:t>, "Put out into the deep water and let down your nets for a catch."</a:t>
            </a:r>
          </a:p>
          <a:p>
            <a:r>
              <a:rPr lang="en-US" sz="1100" dirty="0"/>
              <a:t> 5 </a:t>
            </a:r>
            <a:r>
              <a:rPr lang="en-US" sz="1100" dirty="0">
                <a:solidFill>
                  <a:srgbClr val="C00000"/>
                </a:solidFill>
              </a:rPr>
              <a:t>Simon</a:t>
            </a:r>
            <a:r>
              <a:rPr lang="en-US" sz="1100" dirty="0"/>
              <a:t> answered and said, "Master, we worked hard all night and caught nothing, but I will do as You say and let down the nets."</a:t>
            </a:r>
          </a:p>
          <a:p>
            <a:r>
              <a:rPr lang="en-US" sz="1100" dirty="0"/>
              <a:t> 6 When they had done this, they enclosed a great quantity of fish, and their nets began to break;</a:t>
            </a:r>
          </a:p>
          <a:p>
            <a:r>
              <a:rPr lang="en-US" sz="1100" dirty="0"/>
              <a:t> 7 so they signaled to their partners in the other boat for them to come and help them. And they came and filled both of the boats, so that they began to sink.</a:t>
            </a:r>
          </a:p>
          <a:p>
            <a:r>
              <a:rPr lang="en-US" sz="1100" dirty="0"/>
              <a:t> 8 But when </a:t>
            </a:r>
            <a:r>
              <a:rPr lang="en-US" sz="1100" dirty="0">
                <a:solidFill>
                  <a:srgbClr val="C00000"/>
                </a:solidFill>
              </a:rPr>
              <a:t>Simon Peter </a:t>
            </a:r>
            <a:r>
              <a:rPr lang="en-US" sz="1100" dirty="0"/>
              <a:t>saw that, he fell down at Jesus' feet, saying, "Go away from me Lord, for I am a sinful man, O Lord!"</a:t>
            </a:r>
          </a:p>
          <a:p>
            <a:r>
              <a:rPr lang="en-US" sz="1100" dirty="0"/>
              <a:t> 9 For amazement had seized him and all his companions because of the catch of fish which they had taken;</a:t>
            </a:r>
          </a:p>
          <a:p>
            <a:r>
              <a:rPr lang="en-US" sz="1100" dirty="0"/>
              <a:t> 10 and so also were </a:t>
            </a:r>
            <a:r>
              <a:rPr lang="en-US" sz="1100" dirty="0">
                <a:solidFill>
                  <a:srgbClr val="C00000"/>
                </a:solidFill>
              </a:rPr>
              <a:t>James and John, sons of Zebedee, </a:t>
            </a:r>
            <a:r>
              <a:rPr lang="en-US" sz="1100" dirty="0"/>
              <a:t>who were partners with </a:t>
            </a:r>
            <a:r>
              <a:rPr lang="en-US" sz="1100" dirty="0">
                <a:solidFill>
                  <a:srgbClr val="C00000"/>
                </a:solidFill>
              </a:rPr>
              <a:t>Simon</a:t>
            </a:r>
            <a:r>
              <a:rPr lang="en-US" sz="1100" dirty="0"/>
              <a:t>. And Jesus said to </a:t>
            </a:r>
            <a:r>
              <a:rPr lang="en-US" sz="1100" dirty="0">
                <a:solidFill>
                  <a:srgbClr val="C00000"/>
                </a:solidFill>
              </a:rPr>
              <a:t>Simon</a:t>
            </a:r>
            <a:r>
              <a:rPr lang="en-US" sz="1100" dirty="0"/>
              <a:t>, "Do not fear, from now on you will be catching men."</a:t>
            </a:r>
          </a:p>
          <a:p>
            <a:r>
              <a:rPr lang="en-US" sz="1100" dirty="0"/>
              <a:t> 11 When they had brought their boats to land, </a:t>
            </a:r>
            <a:r>
              <a:rPr lang="en-US" sz="1100" b="1" dirty="0">
                <a:solidFill>
                  <a:srgbClr val="7030A0"/>
                </a:solidFill>
              </a:rPr>
              <a:t>they left everything and followed Him.</a:t>
            </a:r>
          </a:p>
          <a:p>
            <a:r>
              <a:rPr lang="en-US" sz="1100" dirty="0"/>
              <a:t>  </a:t>
            </a:r>
          </a:p>
        </p:txBody>
      </p:sp>
    </p:spTree>
    <p:extLst>
      <p:ext uri="{BB962C8B-B14F-4D97-AF65-F5344CB8AC3E}">
        <p14:creationId xmlns:p14="http://schemas.microsoft.com/office/powerpoint/2010/main" val="15315827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1351</Words>
  <Application>Microsoft Office PowerPoint</Application>
  <PresentationFormat>Widescreen</PresentationFormat>
  <Paragraphs>58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Diehl</dc:creator>
  <cp:lastModifiedBy>Matthew Diehl</cp:lastModifiedBy>
  <cp:revision>1</cp:revision>
  <dcterms:created xsi:type="dcterms:W3CDTF">2024-02-28T19:18:00Z</dcterms:created>
  <dcterms:modified xsi:type="dcterms:W3CDTF">2024-02-28T19:22:29Z</dcterms:modified>
</cp:coreProperties>
</file>