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7010400" cy="12039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6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F95F3-09CD-00FA-FE88-0BF75292D9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43FF31-8967-1A8D-5409-7A2B5DEEEA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C8F7C-9E5F-E532-6E4A-9719D1C3E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918B-84E0-45DB-BB77-B7AE234014AF}" type="datetimeFigureOut">
              <a:rPr lang="en-US" smtClean="0"/>
              <a:t>2/10/2024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C1694-7D40-F180-BE80-2F842B28B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403337-C1F0-8B18-5D91-6CCFD93A5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7263-174A-425F-B20B-4844288B7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037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A86E5-11A3-92A3-3EE3-54AE2E599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1EF0A1-F404-9732-396F-6FB1974928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4E7847-BCAE-56A8-BA1A-E2256FAB6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918B-84E0-45DB-BB77-B7AE234014AF}" type="datetimeFigureOut">
              <a:rPr lang="en-US" smtClean="0"/>
              <a:t>2/10/2024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ECE02-A87B-1D36-5B18-3F12FD6CE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E14BB-B962-1D33-86EA-3AA5C7DC3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7263-174A-425F-B20B-4844288B7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29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F8D1EC-16EE-1F19-5A07-273A1AB7C9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79ED9F-53E4-9D53-8C29-9C4AACFEF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449C0-3622-DFFA-B0C9-15BC5C78D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918B-84E0-45DB-BB77-B7AE234014AF}" type="datetimeFigureOut">
              <a:rPr lang="en-US" smtClean="0"/>
              <a:t>2/10/2024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DE635-8AD0-8723-9348-D1F88F742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8CFCA-7B94-CFE6-FE88-B8FC40F36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7263-174A-425F-B20B-4844288B7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055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8395B-CEEF-DE7A-DBCB-EEDF017AF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CA2647-B32D-6761-F83D-D0DE151309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3F1D1-F63B-A264-6199-4304AA958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918B-84E0-45DB-BB77-B7AE234014AF}" type="datetimeFigureOut">
              <a:rPr lang="en-US" smtClean="0"/>
              <a:t>2/10/2024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7D4278-381B-D441-BEC1-50536D3EC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3813FC-1C5F-1C9D-117D-63F695021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7263-174A-425F-B20B-4844288B7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331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177F1-7964-D73A-C93B-5223DD488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BC40F7-10C7-E730-1EFD-E2CCF2321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6BE58-6FF3-34C1-4CC2-8100453CA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918B-84E0-45DB-BB77-B7AE234014AF}" type="datetimeFigureOut">
              <a:rPr lang="en-US" smtClean="0"/>
              <a:t>2/10/2024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51EFB-A682-5234-6A41-24DC84E90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E482D7-5215-A337-24B4-D412140AF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7263-174A-425F-B20B-4844288B7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499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052AC-92B0-C1FE-0D44-C8A5B290F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D7AE3-B379-AE71-B64D-0B695EC122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8EA7E8-F6AD-6F37-E06C-536A8A042D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76DC5C-F264-93FE-0F8B-24A7F3000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918B-84E0-45DB-BB77-B7AE234014AF}" type="datetimeFigureOut">
              <a:rPr lang="en-US" smtClean="0"/>
              <a:t>2/10/2024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B2FDE6-2C02-B9CC-F819-AE1442AA1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363F2F-5F0A-D591-B229-1204D6367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7263-174A-425F-B20B-4844288B7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0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CE9E1-916D-438C-B00B-79D063250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42600B-35B2-DEAD-ED37-70560BD09C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9D298E-3001-4635-5042-C300486817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217C01-EB0B-BD37-E751-A6AB0F27E6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E25A19-7EF5-4A52-BB17-46E1B2A91E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17E226-A970-27BE-BE47-7F222A68A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918B-84E0-45DB-BB77-B7AE234014AF}" type="datetimeFigureOut">
              <a:rPr lang="en-US" smtClean="0"/>
              <a:t>2/10/2024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DA58EB-42D8-5469-745F-593B5B7FF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FFC379-7F71-C4E1-41A6-4D8421658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7263-174A-425F-B20B-4844288B7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28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01843-F7EB-AE52-9C35-8E629E62D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1856-4379-71D5-2768-3BD4F2881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918B-84E0-45DB-BB77-B7AE234014AF}" type="datetimeFigureOut">
              <a:rPr lang="en-US" smtClean="0"/>
              <a:t>2/10/2024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F4A5D2-E3FE-3599-E18A-703B8BB64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0CD21D-6160-BD77-8853-EF79E2827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7263-174A-425F-B20B-4844288B7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115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A42A4D-E818-50A9-3BE6-239346F28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918B-84E0-45DB-BB77-B7AE234014AF}" type="datetimeFigureOut">
              <a:rPr lang="en-US" smtClean="0"/>
              <a:t>2/10/2024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48B66B-72D1-92CA-3B1F-1CD00F1F7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0C548C-D92D-728E-246E-D215DD994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7263-174A-425F-B20B-4844288B7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272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F8777-341B-B373-767E-1A866DF0D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8C9B8-98CE-4B41-CCF1-003BF80D1B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B7FFB3-D699-F2AA-875E-7C1C4FB0E2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F76A2E-F5A9-7153-D546-61C100D97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918B-84E0-45DB-BB77-B7AE234014AF}" type="datetimeFigureOut">
              <a:rPr lang="en-US" smtClean="0"/>
              <a:t>2/10/2024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92DE0C-02BA-7EC3-1FD6-043E4BE55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0C7982-40A9-BF9E-7FFC-235D2F15D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7263-174A-425F-B20B-4844288B7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02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4E2A1-4C69-4356-5DE1-AD7226498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C8844B-EFA0-F199-EDAD-82838EE7F3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3C32A1-DD2D-7FC7-5393-A9FD34AC02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28940-0FC2-550F-1A47-2E8422C7F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D918B-84E0-45DB-BB77-B7AE234014AF}" type="datetimeFigureOut">
              <a:rPr lang="en-US" smtClean="0"/>
              <a:t>2/10/2024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9E9CBE-3B14-13B6-D20D-9D141E032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6129B3-AEF8-C6B7-C34C-CB5FA7C2B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7263-174A-425F-B20B-4844288B7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584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A62D5E-3506-A49B-23E6-2502758CE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DCB367-41FB-293B-C8EC-37FD645C3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4D814-F1DD-176E-1271-E2D8EC3A47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D918B-84E0-45DB-BB77-B7AE234014AF}" type="datetimeFigureOut">
              <a:rPr lang="en-US" smtClean="0"/>
              <a:t>2/10/2024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43FF9-CBFF-9CEB-D857-AEEBCEF180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6A9B3-EC55-D422-F947-BC2F31FC25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47263-174A-425F-B20B-4844288B7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259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2B3698F-D512-CBBC-BC55-559A2D2339D2}"/>
              </a:ext>
            </a:extLst>
          </p:cNvPr>
          <p:cNvSpPr txBox="1"/>
          <p:nvPr/>
        </p:nvSpPr>
        <p:spPr>
          <a:xfrm>
            <a:off x="5395875" y="513775"/>
            <a:ext cx="1348965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Mark 1:10-14 </a:t>
            </a:r>
            <a:endParaRPr lang="en-US" sz="12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 Immediately coming up out of the water, He saw the heavens opening, and the Spirit like a dove descending upon Him;</a:t>
            </a:r>
            <a:endParaRPr lang="en-US" sz="12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11 and a voice came out of the heavens: "You are My beloved Son, in You I am well-pleased."</a:t>
            </a:r>
            <a:endParaRPr lang="en-US" sz="12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 Immediately the </a:t>
            </a:r>
            <a:r>
              <a:rPr lang="en-US" sz="1200" kern="12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Spirit impelled Him to go out into the wilderness.</a:t>
            </a:r>
            <a:endParaRPr lang="en-US" sz="12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13 And He was in the wilderness forty days </a:t>
            </a:r>
            <a:r>
              <a:rPr lang="en-US" sz="1200" kern="12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being tempted by Satan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and He was with the wild beasts, and the </a:t>
            </a:r>
            <a:r>
              <a:rPr lang="en-US" sz="1200" b="1" i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angels were ministering to Him.</a:t>
            </a:r>
            <a:endParaRPr lang="en-US" sz="12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14 Now after John had been taken into custody, Jesus came into </a:t>
            </a:r>
            <a:r>
              <a:rPr lang="en-US" sz="1200" b="1" i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Galilee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preaching the gospel of God,</a:t>
            </a:r>
            <a:endParaRPr lang="en-US"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F31B30-8E0E-D8BD-8EC9-DE51565C314D}"/>
              </a:ext>
            </a:extLst>
          </p:cNvPr>
          <p:cNvSpPr txBox="1"/>
          <p:nvPr/>
        </p:nvSpPr>
        <p:spPr>
          <a:xfrm>
            <a:off x="153910" y="513775"/>
            <a:ext cx="519369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Matthew 4:1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Then Jesus was </a:t>
            </a:r>
            <a:r>
              <a:rPr lang="en-US" sz="1200" kern="12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led up by the Spirit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into the wilderness </a:t>
            </a:r>
            <a:r>
              <a:rPr lang="en-US" sz="1200" kern="12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be tempted by the devil.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after He had fasted forty days and forty nights, He then became hungry.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 One (1)     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kern="1200" dirty="0">
                <a:solidFill>
                  <a:srgbClr val="000000"/>
                </a:solidFill>
                <a:effectLst/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the </a:t>
            </a:r>
            <a:r>
              <a:rPr lang="en-US" sz="1200" u="sng" kern="1200" dirty="0">
                <a:solidFill>
                  <a:srgbClr val="000000"/>
                </a:solidFill>
                <a:effectLst/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tempter came and said to Him,</a:t>
            </a:r>
            <a:r>
              <a:rPr lang="en-US" sz="1200" u="sng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"If You are the Son of God, command that these stones become bread."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But He answered and said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"</a:t>
            </a:r>
            <a:r>
              <a:rPr lang="en-US" sz="1200" kern="1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is written,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kern="1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'MAN SHALL NOT LIVE ON BREAD ALONE, </a:t>
            </a:r>
            <a:r>
              <a:rPr lang="en-US" sz="1200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BUT ON EVERY WORD THAT PROCEEDS OUT OF THE MOUTH OF GOD.’”             </a:t>
            </a:r>
            <a:r>
              <a:rPr lang="en-US" sz="1200" kern="1200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 Deut. 8:3, John 4:34, Job 23:12, Jer. 15:16 ]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 Two (2)   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Then the devil took Him into the holy city and had Him stand on the pinnacle of the temple,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kern="1200" dirty="0">
                <a:solidFill>
                  <a:srgbClr val="000000"/>
                </a:solidFill>
                <a:effectLst/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200" u="sng" kern="1200" dirty="0">
                <a:solidFill>
                  <a:srgbClr val="000000"/>
                </a:solidFill>
                <a:effectLst/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said to Him</a:t>
            </a:r>
            <a:r>
              <a:rPr lang="en-US" sz="1200" kern="1200" dirty="0">
                <a:solidFill>
                  <a:srgbClr val="000000"/>
                </a:solidFill>
                <a:effectLst/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"If You are the Son of God, throw Yourself down; for it is written</a:t>
            </a:r>
            <a:r>
              <a:rPr lang="en-US" sz="1200" kern="1200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'HE WILL COMMAND HIS ANGELS CONCERNING YOU'; and 'ON </a:t>
            </a:r>
            <a:r>
              <a:rPr lang="en-US" sz="1200" i="1" kern="1200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their </a:t>
            </a:r>
            <a:r>
              <a:rPr lang="en-US" sz="1200" kern="1200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HANDS THEY WILL BEAR YOU UP, SO THAT YOU WILL NOT STRIKE YOUR FOOT AGAINST A STONE.’”</a:t>
            </a:r>
          </a:p>
          <a:p>
            <a:r>
              <a:rPr lang="en-US" sz="1200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			              [ Psalm 91:11,12 ]</a:t>
            </a:r>
            <a:endParaRPr lang="en-US" sz="1200" dirty="0">
              <a:solidFill>
                <a:srgbClr val="0070C0"/>
              </a:solidFill>
              <a:effectLst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Jesus said to him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"On the other hand, it is written</a:t>
            </a:r>
            <a:r>
              <a:rPr lang="en-US" sz="1200" kern="1200" dirty="0">
                <a:solidFill>
                  <a:srgbClr val="40315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kern="1200" dirty="0">
                <a:solidFill>
                  <a:srgbClr val="984807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'YOU SHALL NOT PUT THE LORD YOUR GOD TO THE TEST.’”  </a:t>
            </a:r>
            <a:r>
              <a:rPr lang="en-US" sz="1200" kern="1200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 Deut. 6:16 ]</a:t>
            </a:r>
            <a:endParaRPr lang="en-US" sz="1200" dirty="0">
              <a:solidFill>
                <a:srgbClr val="0070C0"/>
              </a:solidFill>
              <a:effectLst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kern="1200" dirty="0">
                <a:solidFill>
                  <a:srgbClr val="40315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 Three (3) 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Again, the devil took Him to a very high mountain and showed Him all the kingdoms of the world and their glory;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200" u="sng" kern="1200" dirty="0">
                <a:solidFill>
                  <a:srgbClr val="000000"/>
                </a:solidFill>
                <a:effectLst/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said to Him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"All these things I will give You, if You fall down and worship me."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Then Jesus said to him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"</a:t>
            </a:r>
            <a:r>
              <a:rPr lang="en-US" sz="1200" kern="120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Go, Satan! For it is written, 'YOU SHALL WORSHIP THE LORD YOUR GOD, AND SERVE HIM ONLY.’”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r>
              <a:rPr lang="en-US" sz="1200" kern="1200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 Deut. 6:13, 10:20, 1 Sam 7:3, Neh. 9:6, Psalm 95:6 ]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200" dirty="0">
              <a:solidFill>
                <a:srgbClr val="0070C0"/>
              </a:solidFill>
              <a:effectLst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Then the devil left Him; and behold, </a:t>
            </a:r>
            <a:r>
              <a:rPr lang="en-US" sz="1200" b="1" i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angels came and began to minister to Him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Now when Jesus heard that John had been taken into custody, He withdrew into </a:t>
            </a:r>
            <a:r>
              <a:rPr lang="en-US" sz="1200" b="1" i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Galilee.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5B9ADE-B048-E0F7-89CD-514BAA1E7202}"/>
              </a:ext>
            </a:extLst>
          </p:cNvPr>
          <p:cNvSpPr txBox="1"/>
          <p:nvPr/>
        </p:nvSpPr>
        <p:spPr>
          <a:xfrm>
            <a:off x="6793116" y="504722"/>
            <a:ext cx="525404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Luke 4:1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Jesus, </a:t>
            </a:r>
            <a:r>
              <a:rPr lang="en-US" sz="1200" kern="12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 of the Holy Spirit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returned from the Jordan and was </a:t>
            </a:r>
            <a:r>
              <a:rPr lang="en-US" sz="1200" kern="12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led around by the Spirit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the wilderness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forty days, </a:t>
            </a:r>
            <a:r>
              <a:rPr lang="en-US" sz="1200" kern="12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being tempted by the devil.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He ate nothing during those days, and when they had ended, He became hungry.</a:t>
            </a:r>
            <a:endParaRPr lang="en-US" sz="12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 One (1)</a:t>
            </a:r>
            <a:endParaRPr lang="en-US" sz="12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u="sng" kern="1200" dirty="0">
                <a:solidFill>
                  <a:srgbClr val="000000"/>
                </a:solidFill>
                <a:effectLst/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the devil said to Him</a:t>
            </a:r>
            <a:r>
              <a:rPr lang="en-US" sz="1200" kern="1200" dirty="0">
                <a:solidFill>
                  <a:srgbClr val="000000"/>
                </a:solidFill>
                <a:effectLst/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12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"If You are the Son of God, tell this stone to become bread."</a:t>
            </a:r>
            <a:endParaRPr lang="en-US" sz="12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Jesus answered 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him, </a:t>
            </a:r>
            <a:r>
              <a:rPr lang="en-US" sz="1200" kern="12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"It is written, 'MAN SHALL NOT LIVE ON BREAD ALONE.’”                          </a:t>
            </a:r>
            <a:r>
              <a:rPr lang="en-US" sz="1200" kern="1200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 Deut. 8:3, John 4:34, Job 23:12, Jer. 15:16 ]</a:t>
            </a:r>
            <a:endParaRPr lang="en-US" sz="1200" kern="100" dirty="0">
              <a:solidFill>
                <a:srgbClr val="0070C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 Two (2)</a:t>
            </a:r>
            <a:endParaRPr lang="en-US" sz="12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he led Him up and showed Him all the kingdoms of the world in a moment of time.  </a:t>
            </a:r>
            <a:r>
              <a:rPr lang="en-US" sz="1200" u="sng" kern="1200" baseline="30000" dirty="0">
                <a:solidFill>
                  <a:srgbClr val="000000"/>
                </a:solidFill>
                <a:effectLst/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200" u="sng" kern="1200" dirty="0">
                <a:solidFill>
                  <a:srgbClr val="000000"/>
                </a:solidFill>
                <a:effectLst/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the devil said to Him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"I will give You all this domain and its glory; [</a:t>
            </a:r>
            <a:r>
              <a:rPr lang="en-US" sz="1200" i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it has been handed over to me, and I give it to whomever I wish.]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"Therefore if You worship before me, it shall all be Yours."</a:t>
            </a:r>
            <a:endParaRPr lang="en-US" sz="12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Jesus answered him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kern="120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"It is written, 'YOU SHALL WORSHIP THE LORD YOUR GOD AND SERVE HIM ONLY.’”         </a:t>
            </a:r>
            <a:r>
              <a:rPr lang="en-US" sz="1200" kern="1200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 Deut. 6:13, 10:20, 1 Sam 7:3,                                   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Neh. 9:6, Psalm 95:6 ]</a:t>
            </a:r>
            <a:endParaRPr lang="en-US" sz="12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 Three (3)</a:t>
            </a:r>
            <a:endParaRPr lang="en-US" sz="12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he led Him to Jerusalem and had Him stand on the pinnacle of the temple, </a:t>
            </a:r>
            <a:r>
              <a:rPr lang="en-US" sz="1200" u="sng" kern="1200" dirty="0">
                <a:solidFill>
                  <a:srgbClr val="000000"/>
                </a:solidFill>
                <a:effectLst/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said to Him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"If You are the Son of God, throw Yourself down from here;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it is written</a:t>
            </a:r>
            <a:r>
              <a:rPr lang="en-US" sz="1200" kern="1200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'HE WILL COMMAND HIS ANGELS CONCERNING YOU TO GUARD YOU,’  </a:t>
            </a:r>
            <a:r>
              <a:rPr lang="en-US" sz="1200" kern="1200" baseline="30000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sz="1200" kern="1200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and, 'ON </a:t>
            </a:r>
            <a:r>
              <a:rPr lang="en-US" sz="1200" i="1" kern="1200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their </a:t>
            </a:r>
            <a:r>
              <a:rPr lang="en-US" sz="1200" kern="1200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HANDS THEY WILL BEAR YOU UP, SO THAT YOU WILL NOT STRIKE YOUR FOOT AGAINST A STONE.’”                                       </a:t>
            </a:r>
            <a:r>
              <a:rPr lang="en-US" sz="1200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[ Psalm 91:11,12 ]</a:t>
            </a:r>
            <a:endParaRPr lang="en-US" sz="1200" dirty="0">
              <a:solidFill>
                <a:srgbClr val="0070C0"/>
              </a:solidFill>
              <a:effectLst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sz="12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Jesus answered 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said to him, "</a:t>
            </a:r>
            <a:r>
              <a:rPr lang="en-US" sz="1200" kern="1200" dirty="0">
                <a:solidFill>
                  <a:srgbClr val="63252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is said, 'YOU SHALL NOT PUT THE LORD YOUR GOD TO THE TEST.’” </a:t>
            </a:r>
            <a:r>
              <a:rPr lang="en-US" sz="1200" kern="1200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 Deut. 6:16 ]</a:t>
            </a:r>
            <a:endParaRPr lang="en-US" sz="12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When the devil had finished every temptation, he left Him until an opportune time.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Jesus returned to </a:t>
            </a:r>
            <a:r>
              <a:rPr lang="en-US" sz="1200" b="1" i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Galilee 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power of the Spirit, and news about Him spread through all the surrounding district. </a:t>
            </a:r>
            <a:r>
              <a:rPr lang="en-US" sz="1200" kern="12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He </a:t>
            </a:r>
            <a:r>
              <a:rPr lang="en-US" sz="1200" i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began 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teaching in their synagogues and was praised by all.</a:t>
            </a:r>
            <a:endParaRPr lang="en-US" sz="12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237078-2DE2-95B0-8898-C826FC879FE1}"/>
              </a:ext>
            </a:extLst>
          </p:cNvPr>
          <p:cNvSpPr txBox="1"/>
          <p:nvPr/>
        </p:nvSpPr>
        <p:spPr>
          <a:xfrm>
            <a:off x="4200814" y="113665"/>
            <a:ext cx="3785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J e s u s’    W </a:t>
            </a:r>
            <a:r>
              <a:rPr lang="en-US" sz="2000" dirty="0" err="1"/>
              <a:t>i</a:t>
            </a:r>
            <a:r>
              <a:rPr lang="en-US" sz="2000" dirty="0"/>
              <a:t> l d e r n e s </a:t>
            </a:r>
            <a:r>
              <a:rPr lang="en-US" sz="2000" dirty="0" err="1"/>
              <a:t>s</a:t>
            </a:r>
            <a:r>
              <a:rPr lang="en-US" sz="2000" dirty="0"/>
              <a:t>    T e s 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36FDEDD-BD83-78DA-4B11-CD27E3C33DF3}"/>
              </a:ext>
            </a:extLst>
          </p:cNvPr>
          <p:cNvSpPr/>
          <p:nvPr/>
        </p:nvSpPr>
        <p:spPr>
          <a:xfrm>
            <a:off x="181069" y="1249381"/>
            <a:ext cx="1023040" cy="226337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37AE04-A55E-650C-8602-382FBFB4F953}"/>
              </a:ext>
            </a:extLst>
          </p:cNvPr>
          <p:cNvSpPr/>
          <p:nvPr/>
        </p:nvSpPr>
        <p:spPr>
          <a:xfrm>
            <a:off x="217280" y="2533458"/>
            <a:ext cx="1023040" cy="226337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25CC98C-08D6-436C-67A5-62BCFAB775FF}"/>
              </a:ext>
            </a:extLst>
          </p:cNvPr>
          <p:cNvSpPr/>
          <p:nvPr/>
        </p:nvSpPr>
        <p:spPr>
          <a:xfrm>
            <a:off x="217280" y="4360731"/>
            <a:ext cx="1086411" cy="226337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29A75A7-FFC2-044C-5667-92F08C75A1B7}"/>
              </a:ext>
            </a:extLst>
          </p:cNvPr>
          <p:cNvSpPr/>
          <p:nvPr/>
        </p:nvSpPr>
        <p:spPr>
          <a:xfrm>
            <a:off x="6851965" y="3988049"/>
            <a:ext cx="1086411" cy="226337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EF0B05-D675-0821-FB1B-9FEEBEBA404D}"/>
              </a:ext>
            </a:extLst>
          </p:cNvPr>
          <p:cNvSpPr/>
          <p:nvPr/>
        </p:nvSpPr>
        <p:spPr>
          <a:xfrm>
            <a:off x="6842922" y="2513841"/>
            <a:ext cx="1023040" cy="226337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5EB53A7-3820-DCCA-97AF-E426EA1BD876}"/>
              </a:ext>
            </a:extLst>
          </p:cNvPr>
          <p:cNvSpPr/>
          <p:nvPr/>
        </p:nvSpPr>
        <p:spPr>
          <a:xfrm>
            <a:off x="6832373" y="1425918"/>
            <a:ext cx="1023040" cy="226337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258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950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Diehl</dc:creator>
  <cp:lastModifiedBy>Matthew Diehl</cp:lastModifiedBy>
  <cp:revision>4</cp:revision>
  <cp:lastPrinted>2024-02-11T15:23:53Z</cp:lastPrinted>
  <dcterms:created xsi:type="dcterms:W3CDTF">2024-02-10T19:31:45Z</dcterms:created>
  <dcterms:modified xsi:type="dcterms:W3CDTF">2024-02-11T15:27:22Z</dcterms:modified>
</cp:coreProperties>
</file>